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4"/>
  </p:sldMasterIdLst>
  <p:notesMasterIdLst>
    <p:notesMasterId r:id="rId21"/>
  </p:notesMasterIdLst>
  <p:sldIdLst>
    <p:sldId id="2147376879" r:id="rId5"/>
    <p:sldId id="2147478937" r:id="rId6"/>
    <p:sldId id="257" r:id="rId7"/>
    <p:sldId id="2147478929" r:id="rId8"/>
    <p:sldId id="2147478923" r:id="rId9"/>
    <p:sldId id="2147478924" r:id="rId10"/>
    <p:sldId id="2147478943" r:id="rId11"/>
    <p:sldId id="2147478942" r:id="rId12"/>
    <p:sldId id="267" r:id="rId13"/>
    <p:sldId id="2147478933" r:id="rId14"/>
    <p:sldId id="2147478948" r:id="rId15"/>
    <p:sldId id="2147478949" r:id="rId16"/>
    <p:sldId id="2147478950" r:id="rId17"/>
    <p:sldId id="2147478951" r:id="rId18"/>
    <p:sldId id="2147478945" r:id="rId19"/>
    <p:sldId id="2147478980" r:id="rId2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0850E02-58B2-ED05-4C81-E2B0C266FC58}" name="dina.manco" initials="di" userId="S::dina.manco_gmail.com#ext#@ncconnect.onmicrosoft.com::a6393582-625f-459a-9d67-3a4b3549c77d" providerId="AD"/>
  <p188:author id="{BF19D704-2318-08E5-9E55-A1D600AD0907}" name="Leighs, Michael" initials="ML" userId="S::Michael.Leighs@dhhs.nc.gov::f71eca8c-cf8e-4d37-b6bc-32fc734c58e8" providerId="AD"/>
  <p188:author id="{8FD02E15-1A61-D6C6-80E4-B8A0D90A9C9C}" name="Jennifer Guzman" initials="JG" userId="S::jennifer_neimandcollaborative.com#ext#@ncconnect.onmicrosoft.com::d1fd53fc-b710-4950-b285-3211e5dc037a" providerId="AD"/>
  <p188:author id="{125A4E15-4A1B-325F-705D-D9432ED1EE78}" name="Karolyn Cooper" initials="KC" userId="S::karolyn@neimandcollaborative.com::401cfc8b-27cf-472e-9d7c-8f9707baf2e2" providerId="AD"/>
  <p188:author id="{054F7A29-B4C7-E4F1-19BC-2E674CFA69CF}" name="Visconti, Katherine" initials="VK" userId="S::katherine.visconti@dhhs.nc.gov::191776c4-5fa7-4444-b9e9-b7deeae93e0a" providerId="AD"/>
  <p188:author id="{EB9B062A-89CE-B16B-A3EE-8D49F6E4109E}" name="Connor, Melissa" initials="CM" userId="S::Melissa.Connor_ACN@dhhs.nc.gov::73231f98-1458-4153-87f9-a30c4d410029" providerId="AD"/>
  <p188:author id="{49ACDC2B-2ADB-F63E-6F1F-CDDE851D42A7}" name="Yarbrough, Ginger" initials="YG" userId="S::ginger.yarbrough@dhhs.nc.gov::5eadee57-f39e-44e8-9b5e-c4592cafa7cd" providerId="AD"/>
  <p188:author id="{2576673B-DAD2-1A71-04E7-4536DDF2B135}" name="Gregosky, Sarah A" initials="GA" userId="S::sarah.gregosky@dhhs.nc.gov::f6d4c92e-ae14-47fa-b358-240be48f0414" providerId="AD"/>
  <p188:author id="{8E87B13C-677B-4A43-9E2D-3A7FC880A4AF}" name="Fulcher, Eva D" initials="FD" userId="S::eva.fulcher@dhhs.nc.gov::c04010b9-2700-4e2d-8731-a5ac5d2fc5f7" providerId="AD"/>
  <p188:author id="{2EA6E340-9C1F-DF07-1303-B690BA9A130F}" name="Connor, Melissa" initials="CM" userId="S::melissa.connor_acn@dhhs.nc.gov::73231f98-1458-4153-87f9-a30c4d410029" providerId="AD"/>
  <p188:author id="{5711A34C-125A-7614-33DC-0040A6884DA7}" name="Bush, Melanie E" initials="BME" userId="S::melanie.bush@dhhs.nc.gov::b47a0c96-d1fe-41f5-a768-549375b87e12" providerId="AD"/>
  <p188:author id="{B9E2ED4E-EFE0-529D-D9D8-9D864BE50767}" name="Pitsor, Jack" initials="PJ" userId="S::jack.pitsor@dhhs.nc.gov::f9574aa9-ad15-4853-ba01-1f696fa53ce2" providerId="AD"/>
  <p188:author id="{75904651-EFD0-C54A-F6D6-3243C5292586}" name="christina.ngo.bui" initials="ch" userId="S::christina.ngo.bui_gmail.com#ext#@ncconnect.onmicrosoft.com::626deb5c-6642-45a9-ad52-0dde63f202a9" providerId="AD"/>
  <p188:author id="{1DF5A753-7585-EA00-A723-BE9001C41BC2}" name="Marjorie Bitar" initials="MB" userId="S::mbitar@oakhillstrategies.com::8d464820-42f2-41e4-9fb4-9533939f9f3d" providerId="AD"/>
  <p188:author id="{41EC9D5A-B6C7-AFDD-9D6C-FE307F0FF754}" name="Rich Neimand" initials="RN" userId="S::rich@neimandcollaborative.com::dfdd3ec1-39e6-4bc1-9f80-6b19f4f86232" providerId="AD"/>
  <p188:author id="{E910325E-C84D-F17E-B7D2-A3A9A73C981A}" name="Litman, David A" initials="LA" userId="S::david.litman@dhhs.nc.gov::70c19621-aaef-4174-bb81-8c52156ae890" providerId="AD"/>
  <p188:author id="{42157A5E-D5D0-CDF1-3C4C-A6259207EA13}" name="Palmer, LaQuana R" initials="PR" userId="S::laquana.palmer@dhhs.nc.gov::96a514b4-af87-4b3d-aed0-61f433e69ad7" providerId="AD"/>
  <p188:author id="{C59D1760-D7C2-B213-362E-915648D9A379}" name="Goodwin, Jamon" initials="GJ" userId="S::Jamon.Goodwin_ACN@dhhs.nc.gov::e06b250f-2633-4328-9b60-ef2f1671faae" providerId="AD"/>
  <p188:author id="{6A5D6268-5026-66A2-2DB6-0105A4972217}" name="Tilson, Betsey" initials="ET" userId="S::Betsey.Tilson@dhhs.nc.gov::8c402ae9-30a0-4935-b252-53cd876f4c5d" providerId="AD"/>
  <p188:author id="{8FF2DA68-5738-7B94-3447-4BE9B78D8B08}" name="Hawkes, Deanna" initials="DH" userId="S::Deanna.Hawkes@dhhs.nc.gov::3c064f46-76ae-4643-b912-e931f4826ded" providerId="AD"/>
  <p188:author id="{E0ED0569-04C9-85D4-2A6B-F50F8780ABF6}" name="Luques, Melanie E" initials="LME" userId="S::melanie.e.luques_acn@dhhs.nc.gov::53d5e593-e4ce-405d-8d36-9116300605d5" providerId="AD"/>
  <p188:author id="{8E5BF16A-93EF-B162-E832-0CB9230AF4C2}" name="DuVernois, Candice" initials="DC" userId="S::candice.duvernois@dhhs.nc.gov::b5b1b1ff-2465-49b6-b098-2a5e9338b636" providerId="AD"/>
  <p188:author id="{5252E66B-1491-8800-BD7B-FC8029AD0110}" name="Sarah Hutchinson" initials="SH" userId="S::sarah_neimandcollaborative.com#ext#@ncconnect.onmicrosoft.com::b58dcbc7-0afa-4a1c-baed-53722a993875" providerId="AD"/>
  <p188:author id="{8A8B986C-A37C-94F0-D276-6C091C59BC45}" name="Picone, Lauren" initials="PL" userId="S::lauren.picone_acn@dhhs.nc.gov::9336c1a6-3e29-4fa3-8a95-df2126f656b8" providerId="AD"/>
  <p188:author id="{A773F86D-1234-EA6F-8A5E-D9D1D16DBC53}" name="Rich Neimand" initials="RN" userId="S::rich_neimandcollaborative.com#ext#@ncconnect.onmicrosoft.com::4c78c524-9a9e-44a4-949b-7d17dc8fc02b" providerId="AD"/>
  <p188:author id="{CA691870-B7D0-F097-26B2-0535DFA7790C}" name="Lauren Picone" initials="LP" userId="Lauren Picone" providerId="None"/>
  <p188:author id="{F5B3E972-FFB6-1626-9A19-AD0363A4462B}" name="Rousseau, Charles" initials="RC" userId="S::charles.rousseau@dhhs.nc.gov::13bd7c30-138a-415a-bc09-628c5e8205d6" providerId="AD"/>
  <p188:author id="{AB97C878-528F-1380-73B1-AD1354A0A545}" name="Ally Agoglia" initials="AA" userId="S::ally@neimandcollaborative.com::38f20525-43a2-4857-8137-46f11494975f" providerId="AD"/>
  <p188:author id="{6425EC7C-9BBB-405F-5FF8-88C9E548F2C5}" name="Lerche, Julia K" initials="LK" userId="S::julia.lerche@dhhs.nc.gov::3937bbab-5606-4ec6-8f19-d68752357e06" providerId="AD"/>
  <p188:author id="{1DF03189-AE37-0062-386D-80F883826DE4}" name="Batton, Kathleen" initials="BK" userId="S::kathleen.batton@dhhs.nc.gov::4ef56f2e-b55a-4668-b86f-e44055726add" providerId="AD"/>
  <p188:author id="{94C98290-AA59-DE86-F200-D2B56693EB80}" name="Sarah Hutchinson" initials="SH" userId="S::sarah@neimandcollaborative.com::a3a884bd-4415-41e9-9023-0c70583e82b6" providerId="AD"/>
  <p188:author id="{C86B2F96-DA17-D1BB-F69F-B2F12393F201}" name="Tracy Zimmerman" initials="TZ" userId="S::tracy@neimandcollaborative.com::d9847f8c-56a4-4136-9a53-5158504a243c" providerId="AD"/>
  <p188:author id="{EDB2EB9A-5D32-C351-0155-3246A3BC9CB9}" name="Hawkes, Deanna" initials="HD" userId="S::deanna.hawkes@dhhs.nc.gov::3c064f46-76ae-4643-b912-e931f4826ded" providerId="AD"/>
  <p188:author id="{FC57019D-BDD1-8F68-EB0E-0CB394BA3EAA}" name="Kappler, Jonathan" initials="KJ" userId="S::jonathan.kappler@dhhs.nc.gov::6a264f18-eaf3-42a6-9b17-68c22dad2cb9" providerId="AD"/>
  <p188:author id="{1C14679D-D033-AA01-FCDF-85D744CAA281}" name="Platts, Jennifer A" initials="PJA" userId="S::jennifer.salazar@dhhs.nc.gov::1282b494-c7ee-4f63-b46c-35799295b805" providerId="AD"/>
  <p188:author id="{A1DB6EA2-B846-C48F-8CA0-2842760A8EEA}" name="Tracy Zimmerman" initials="TZ" userId="S::tracy_neimandcollaborative.com#ext#@ncconnect.onmicrosoft.com::e14eb1b0-097a-42cb-a01c-68a044f93d43" providerId="AD"/>
  <p188:author id="{476A06A4-8744-CFC0-EED5-F27D7E9146C3}" name="Yazmin Garcia Rico" initials="YG" userId="3e4c789c693c0317" providerId="Windows Live"/>
  <p188:author id="{227CCAAE-5C99-2A83-74C4-D0FA4AE17C77}" name="Leighs, Michael" initials="LM" userId="S::michael.leighs@dhhs.nc.gov::f71eca8c-cf8e-4d37-b6bc-32fc734c58e8" providerId="AD"/>
  <p188:author id="{FCA333B0-E60C-92AB-1BAC-77F3A43D691C}" name="Meade, Jennifer" initials="MJ" userId="S::jennifer.meade@dhhs.nc.gov::c9a86a1e-3e10-4e85-a83e-9af8a67cd6a8" providerId="AD"/>
  <p188:author id="{AA7C4AB0-A3F8-27A9-8DF1-FAEC84522C72}" name="Bryant, Angela R" initials="BR" userId="S::angela.bryant@dhhs.nc.gov::c23ebb59-67d5-4537-8d1e-752e9bd17cc6" providerId="AD"/>
  <p188:author id="{87C75BB0-4EF4-1E01-44E5-AAABDD8CC5D2}" name="Dowler, Shannon" initials="DS" userId="S::shannon.dowler@dhhs.nc.gov::c4a34d52-3234-4824-9d62-813d74c00d00" providerId="AD"/>
  <p188:author id="{03FA16BE-9712-2C40-DF71-C387B6CA357A}" name="Jeydri Urbina" initials="JU" userId="S::jeydri_ncollaborative.com#ext#@ncconnect.onmicrosoft.com::416532f6-31fa-4146-bc2a-7cd479d60f1f" providerId="AD"/>
  <p188:author id="{09A2A9C0-C878-1188-1BA6-E63366A25D12}" name="Guy, Dan" initials="GD" userId="S::dan.guy@dhhs.nc.gov::296e1cde-e7cb-4eb7-872a-2c7272bce1df" providerId="AD"/>
  <p188:author id="{A671A9C2-7416-2CAA-4D0E-8DD88848ECFE}" name="Rebecca Diaz-Castrejon" initials="RD" userId="S::rebecca_neimandcollaborative.com#ext#@ncconnect.onmicrosoft.com::2e9df2d5-df92-4e5c-ad51-805d35800e25" providerId="AD"/>
  <p188:author id="{50D876C3-874B-8D40-7D91-56F0ED0023F1}" name="Batton, Kathleen" initials="KB" userId="Batton, Kathleen" providerId="None"/>
  <p188:author id="{BA398AC7-22D6-57C1-629A-0BD6DD0BD88D}" name="Crosbie, Kelly M" initials="CM" userId="S::kelly.crosbie@dhhs.nc.gov::2bd84adc-f031-4e18-9c12-8d5d4075eccd" providerId="AD"/>
  <p188:author id="{6F4DF7C8-4F20-44B6-6DE1-E9BFEBEA88CB}" name="Sandoe, Emma" initials="SE" userId="S::emma.sandoe@dhhs.nc.gov::361a3d7a-108a-4ed4-af87-158378b2850f" providerId="AD"/>
  <p188:author id="{EB409CC9-E087-827B-A986-F15E7AFCCCCB}" name="Rebecca Diaz-Castrejon" initials="" userId="S::rebecca@neimandcollaborative.com::46fa1fe1-95d7-4004-a706-4591cb0ed6ad" providerId="AD"/>
  <p188:author id="{A7C4A1CC-5A36-DDA9-E34F-02050E59EF02}" name="Karolyn Cooper" initials="KC" userId="S::karolyn_neimandcollaborative.com#ext#@ncconnect.onmicrosoft.com::b70167df-ed86-4457-992e-b51083545616" providerId="AD"/>
  <p188:author id="{840AA3CE-57B4-E49A-8859-959129F15D56}" name="Christina Michalski" initials="CM" userId="S::christina.m_neimandcollaborative.com#ext#@ncconnect.onmicrosoft.com::7becc522-8366-4e5f-ad0f-4c2036317cea" providerId="AD"/>
  <p188:author id="{77C24FCF-4087-3BAE-38DC-CF4B8721AA64}" name="Schoenberger, Julia A" initials="SJA" userId="S::Julia.Schoenberger@dhhs.nc.gov::a1ce939b-500a-4390-ab82-c42d6f5a9ef0" providerId="AD"/>
  <p188:author id="{4858CFD2-45E5-0683-7F9F-3DAFC64829A9}" name="Abrams, Jennifer" initials="AJ" userId="S::jennifer.abrams@dhhs.nc.gov::dd4883cb-f506-4f68-8fb2-30c43cbee34b" providerId="AD"/>
  <p188:author id="{378260D4-A8DD-C176-3736-6CCA868C6469}" name="Pitsor, Jack" initials="PJ" userId="S::Jack.Pitsor@dhhs.nc.gov::f9574aa9-ad15-4853-ba01-1f696fa53ce2" providerId="AD"/>
  <p188:author id="{FF4FB1D5-FCE2-8E81-398A-1B34F5012F1E}" name="Santiago-Cordero, Victor" initials="SCV" userId="S::victor.santiago.cordero_acn@dhhs.nc.gov::f9f60be6-6552-496d-92a1-eaedaa0bb5d1" providerId="AD"/>
  <p188:author id="{3F53ACDB-CD10-8FA9-0489-C1C40A1D5821}" name="Farrington, Debra C" initials="FC" userId="S::debra.farrington@dhhs.nc.gov::c2704491-bf8c-4ad7-b1b4-d19b99b169f1" providerId="AD"/>
  <p188:author id="{A12E31DE-BD61-70EB-8D75-EAC898E5FFCB}" name="Gregosky, Sarah A" initials="SG" userId="S::Sarah.Gregosky@dhhs.nc.gov::f6d4c92e-ae14-47fa-b358-240be48f0414" providerId="AD"/>
  <p188:author id="{5DF3D7E2-2E11-E7C7-D9B1-CAF2D14241A8}" name="Ludlam, Jay" initials="LJ" userId="S::jay.ludlam@dhhs.nc.gov::6c1fc5a2-b90b-4bfa-b0c8-82f1a808e666" providerId="AD"/>
  <p188:author id="{A651A0E7-0DE8-67CF-4DF8-4C388E0FEDC9}" name="Kamin, Mandi L" initials="KML" userId="S::Mandi.Kamin_ACN@dhhs.nc.gov::4040c0ef-1b84-4dc1-afad-50ff96d40e99" providerId="AD"/>
  <p188:author id="{145E46E9-ACD9-3485-6276-09C43741653F}" name="Burns, Victoria" initials="BV" userId="S::victoria.burns@dhhs.nc.gov::e12873be-dae0-4238-99f2-b206d8eaf839" providerId="AD"/>
  <p188:author id="{B07E8DEA-E683-EF32-AAD3-B57E323383AF}" name="Catherine Solomon" initials="CS" userId="S::catherine_neimandcollaborative.com#ext#@ncconnect.onmicrosoft.com::c5dfa7ba-2579-48fd-848c-c927139e83cc" providerId="AD"/>
  <p188:author id="{2D0BBEEA-4F59-0BD1-0882-CC7BF30CEEBF}" name="Batton, Kathleen" initials="BK" userId="S::Kathleen.Batton@dhhs.nc.gov::4ef56f2e-b55a-4668-b86f-e44055726add" providerId="AD"/>
  <p188:author id="{3418B2F3-35D0-10B8-10D1-628AA39D4046}" name="Jim Webb" initials="" userId="S::jim@jimwebb.com::659a3323-62c7-4c0f-bc34-ed14bb7b7f37" providerId="AD"/>
  <p188:author id="{E4E1CFF3-3AB2-B6AC-033E-230CFCC232E2}" name="Gilbert, Rachel" initials="GR" userId="S::rachel.gilbert_acn@dhhs.nc.gov::106e9db0-ae36-4106-9a14-bae1118bbe0d" providerId="AD"/>
  <p188:author id="{E5F031F8-63AA-0AEB-C4AC-08A5E3AC229B}" name="Connor, Melissa" initials="CM" userId="S::melissa.connor@accenturefederal.com::1c6040ce-85fd-4c00-81b0-36e9a5346959" providerId="AD"/>
  <p188:author id="{F00750F8-7DFE-AA58-212F-4C2E7F8C4A7A}" name="Huffaker, LaDonna R" initials="HR" userId="S::ladonna.huffaker@dhhs.nc.gov::2bef8858-3892-4648-89a8-bff8bb6a72e4" providerId="AD"/>
  <p188:author id="{A7012EFD-035A-361B-3FA6-3BCFD2340AB0}" name="Urbina, Jeydri" initials="UJ" userId="S::jeydri.urbina@dhhs.nc.gov::0267e127-0673-41b1-9ab4-5bcc2ad758c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L Jackson" initials="MLJ" lastIdx="33" clrIdx="0">
    <p:extLst>
      <p:ext uri="{19B8F6BF-5375-455C-9EA6-DF929625EA0E}">
        <p15:presenceInfo xmlns:p15="http://schemas.microsoft.com/office/powerpoint/2012/main" userId="Michael L Jackson" providerId="None"/>
      </p:ext>
    </p:extLst>
  </p:cmAuthor>
  <p:cmAuthor id="2" name="Pasley, Kelsey K." initials="PKK" lastIdx="5" clrIdx="1">
    <p:extLst>
      <p:ext uri="{19B8F6BF-5375-455C-9EA6-DF929625EA0E}">
        <p15:presenceInfo xmlns:p15="http://schemas.microsoft.com/office/powerpoint/2012/main" userId="S::kelsey.k.pasley@accenture.com::e2286ac3-7078-4dfa-92fe-4cda40aed934" providerId="AD"/>
      </p:ext>
    </p:extLst>
  </p:cmAuthor>
  <p:cmAuthor id="3" name="Marimar Barreto" initials="MB" lastIdx="8" clrIdx="2">
    <p:extLst>
      <p:ext uri="{19B8F6BF-5375-455C-9EA6-DF929625EA0E}">
        <p15:presenceInfo xmlns:p15="http://schemas.microsoft.com/office/powerpoint/2012/main" userId="Marimar Barreto" providerId="None"/>
      </p:ext>
    </p:extLst>
  </p:cmAuthor>
  <p:cmAuthor id="4" name="Barreto, Marimar" initials="BM" lastIdx="2" clrIdx="3">
    <p:extLst>
      <p:ext uri="{19B8F6BF-5375-455C-9EA6-DF929625EA0E}">
        <p15:presenceInfo xmlns:p15="http://schemas.microsoft.com/office/powerpoint/2012/main" userId="Barreto, Marimar" providerId="None"/>
      </p:ext>
    </p:extLst>
  </p:cmAuthor>
  <p:cmAuthor id="5" name="Connor, Melissa" initials="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764"/>
    <a:srgbClr val="147DAF"/>
    <a:srgbClr val="092745"/>
    <a:srgbClr val="E52715"/>
    <a:srgbClr val="0E243E"/>
    <a:srgbClr val="EDEDEB"/>
    <a:srgbClr val="1C97D5"/>
    <a:srgbClr val="17375E"/>
    <a:srgbClr val="002D5F"/>
    <a:srgbClr val="137D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9E5531-8178-3039-0479-3380FB77B9A6}" v="37" dt="2025-06-03T20:00:50.1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becca Diaz-Castrejon" userId="S::rebecca_neimandcollaborative.com#ext#@ncconnect.onmicrosoft.com::2e9df2d5-df92-4e5c-ad51-805d35800e25" providerId="AD" clId="Web-{897716EF-F8D6-6255-1998-6EB20EA333F0}"/>
    <pc:docChg chg="modSld">
      <pc:chgData name="Rebecca Diaz-Castrejon" userId="S::rebecca_neimandcollaborative.com#ext#@ncconnect.onmicrosoft.com::2e9df2d5-df92-4e5c-ad51-805d35800e25" providerId="AD" clId="Web-{897716EF-F8D6-6255-1998-6EB20EA333F0}" dt="2024-06-11T19:27:29.047" v="130" actId="14100"/>
      <pc:docMkLst>
        <pc:docMk/>
      </pc:docMkLst>
      <pc:sldChg chg="modSp">
        <pc:chgData name="Rebecca Diaz-Castrejon" userId="S::rebecca_neimandcollaborative.com#ext#@ncconnect.onmicrosoft.com::2e9df2d5-df92-4e5c-ad51-805d35800e25" providerId="AD" clId="Web-{897716EF-F8D6-6255-1998-6EB20EA333F0}" dt="2024-06-11T19:19:00.114" v="18" actId="20577"/>
        <pc:sldMkLst>
          <pc:docMk/>
          <pc:sldMk cId="0" sldId="257"/>
        </pc:sldMkLst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00.114" v="18" actId="20577"/>
          <ac:spMkLst>
            <pc:docMk/>
            <pc:sldMk cId="0" sldId="257"/>
            <ac:spMk id="4" creationId="{A5C195D1-61A8-1D89-605A-F164D0BF6966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897716EF-F8D6-6255-1998-6EB20EA333F0}" dt="2024-06-11T19:23:39.276" v="95" actId="20577"/>
        <pc:sldMkLst>
          <pc:docMk/>
          <pc:sldMk cId="1858875103" sldId="2147376844"/>
        </pc:sldMkLst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23:39.276" v="95" actId="20577"/>
          <ac:spMkLst>
            <pc:docMk/>
            <pc:sldMk cId="1858875103" sldId="2147376844"/>
            <ac:spMk id="2" creationId="{9E334EAC-7F36-066A-9499-66CC5C345837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897716EF-F8D6-6255-1998-6EB20EA333F0}" dt="2024-06-11T19:18:02.378" v="2" actId="20577"/>
        <pc:sldMkLst>
          <pc:docMk/>
          <pc:sldMk cId="967207967" sldId="2147376879"/>
        </pc:sldMkLst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8:02.378" v="2" actId="20577"/>
          <ac:spMkLst>
            <pc:docMk/>
            <pc:sldMk cId="967207967" sldId="2147376879"/>
            <ac:spMk id="2" creationId="{81C2CF07-59D9-AC3B-BA7B-B66000348317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7:54.816" v="1" actId="20577"/>
          <ac:spMkLst>
            <pc:docMk/>
            <pc:sldMk cId="967207967" sldId="2147376879"/>
            <ac:spMk id="8" creationId="{7E1CDF66-1C51-2103-5BDC-3E4A20AFA9B1}"/>
          </ac:spMkLst>
        </pc:spChg>
      </pc:sldChg>
      <pc:sldChg chg="delCm">
        <pc:chgData name="Rebecca Diaz-Castrejon" userId="S::rebecca_neimandcollaborative.com#ext#@ncconnect.onmicrosoft.com::2e9df2d5-df92-4e5c-ad51-805d35800e25" providerId="AD" clId="Web-{897716EF-F8D6-6255-1998-6EB20EA333F0}" dt="2024-06-11T19:26:57.156" v="128"/>
        <pc:sldMkLst>
          <pc:docMk/>
          <pc:sldMk cId="4248070286" sldId="214747888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897716EF-F8D6-6255-1998-6EB20EA333F0}" dt="2024-06-11T19:26:57.156" v="128"/>
              <pc2:cmMkLst xmlns:pc2="http://schemas.microsoft.com/office/powerpoint/2019/9/main/command">
                <pc:docMk/>
                <pc:sldMk cId="4248070286" sldId="2147478881"/>
                <pc2:cmMk id="{939F00DB-FFE2-4661-877F-6971C8DE2BC1}"/>
              </pc2:cmMkLst>
            </pc226:cmChg>
          </p:ext>
        </pc:extLst>
      </pc:sldChg>
      <pc:sldChg chg="modSp">
        <pc:chgData name="Rebecca Diaz-Castrejon" userId="S::rebecca_neimandcollaborative.com#ext#@ncconnect.onmicrosoft.com::2e9df2d5-df92-4e5c-ad51-805d35800e25" providerId="AD" clId="Web-{897716EF-F8D6-6255-1998-6EB20EA333F0}" dt="2024-06-11T19:23:15.995" v="91" actId="20577"/>
        <pc:sldMkLst>
          <pc:docMk/>
          <pc:sldMk cId="939944174" sldId="2147478885"/>
        </pc:sldMkLst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23:15.995" v="91" actId="20577"/>
          <ac:spMkLst>
            <pc:docMk/>
            <pc:sldMk cId="939944174" sldId="2147478885"/>
            <ac:spMk id="6" creationId="{79E22681-A1BE-1179-D3F3-BFFDACDC9C86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897716EF-F8D6-6255-1998-6EB20EA333F0}" dt="2024-06-11T19:23:27.729" v="93" actId="20577"/>
        <pc:sldMkLst>
          <pc:docMk/>
          <pc:sldMk cId="1410294647" sldId="2147478886"/>
        </pc:sldMkLst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23:27.729" v="93" actId="20577"/>
          <ac:spMkLst>
            <pc:docMk/>
            <pc:sldMk cId="1410294647" sldId="2147478886"/>
            <ac:spMk id="2" creationId="{F6E20B1C-18AE-8A2E-B65C-CBE067EAE162}"/>
          </ac:spMkLst>
        </pc:spChg>
      </pc:sldChg>
      <pc:sldChg chg="modSp delCm">
        <pc:chgData name="Rebecca Diaz-Castrejon" userId="S::rebecca_neimandcollaborative.com#ext#@ncconnect.onmicrosoft.com::2e9df2d5-df92-4e5c-ad51-805d35800e25" providerId="AD" clId="Web-{897716EF-F8D6-6255-1998-6EB20EA333F0}" dt="2024-06-11T19:19:19.443" v="22" actId="20577"/>
        <pc:sldMkLst>
          <pc:docMk/>
          <pc:sldMk cId="0" sldId="2147478923"/>
        </pc:sldMkLst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19.443" v="22" actId="20577"/>
          <ac:spMkLst>
            <pc:docMk/>
            <pc:sldMk cId="0" sldId="2147478923"/>
            <ac:spMk id="23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897716EF-F8D6-6255-1998-6EB20EA333F0}" dt="2024-06-11T19:19:05.802" v="19"/>
              <pc2:cmMkLst xmlns:pc2="http://schemas.microsoft.com/office/powerpoint/2019/9/main/command">
                <pc:docMk/>
                <pc:sldMk cId="0" sldId="2147478923"/>
                <pc2:cmMk id="{23858037-05DB-E948-88B7-CF1337E71385}"/>
              </pc2:cmMkLst>
            </pc226:cmChg>
          </p:ext>
        </pc:extLst>
      </pc:sldChg>
      <pc:sldChg chg="modSp">
        <pc:chgData name="Rebecca Diaz-Castrejon" userId="S::rebecca_neimandcollaborative.com#ext#@ncconnect.onmicrosoft.com::2e9df2d5-df92-4e5c-ad51-805d35800e25" providerId="AD" clId="Web-{897716EF-F8D6-6255-1998-6EB20EA333F0}" dt="2024-06-11T19:27:29.047" v="130" actId="14100"/>
        <pc:sldMkLst>
          <pc:docMk/>
          <pc:sldMk cId="0" sldId="2147478924"/>
        </pc:sldMkLst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27:29.047" v="130" actId="14100"/>
          <ac:spMkLst>
            <pc:docMk/>
            <pc:sldMk cId="0" sldId="2147478924"/>
            <ac:spMk id="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36.427" v="24" actId="20577"/>
          <ac:spMkLst>
            <pc:docMk/>
            <pc:sldMk cId="0" sldId="2147478924"/>
            <ac:spMk id="10" creationId="{00000000-0000-0000-0000-000000000000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897716EF-F8D6-6255-1998-6EB20EA333F0}" dt="2024-06-11T19:19:44.099" v="45" actId="20577"/>
        <pc:sldMkLst>
          <pc:docMk/>
          <pc:sldMk cId="3915141931" sldId="2147478926"/>
        </pc:sldMkLst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43.084" v="25" actId="20577"/>
          <ac:spMkLst>
            <pc:docMk/>
            <pc:sldMk cId="3915141931" sldId="2147478926"/>
            <ac:spMk id="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43.146" v="26" actId="20577"/>
          <ac:spMkLst>
            <pc:docMk/>
            <pc:sldMk cId="3915141931" sldId="2147478926"/>
            <ac:spMk id="4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43.177" v="27" actId="20577"/>
          <ac:spMkLst>
            <pc:docMk/>
            <pc:sldMk cId="3915141931" sldId="2147478926"/>
            <ac:spMk id="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43.224" v="28" actId="20577"/>
          <ac:spMkLst>
            <pc:docMk/>
            <pc:sldMk cId="3915141931" sldId="2147478926"/>
            <ac:spMk id="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43.256" v="29" actId="20577"/>
          <ac:spMkLst>
            <pc:docMk/>
            <pc:sldMk cId="3915141931" sldId="2147478926"/>
            <ac:spMk id="7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43.302" v="30" actId="20577"/>
          <ac:spMkLst>
            <pc:docMk/>
            <pc:sldMk cId="3915141931" sldId="2147478926"/>
            <ac:spMk id="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43.334" v="31" actId="20577"/>
          <ac:spMkLst>
            <pc:docMk/>
            <pc:sldMk cId="3915141931" sldId="2147478926"/>
            <ac:spMk id="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43.381" v="32" actId="20577"/>
          <ac:spMkLst>
            <pc:docMk/>
            <pc:sldMk cId="3915141931" sldId="2147478926"/>
            <ac:spMk id="1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43.427" v="33" actId="20577"/>
          <ac:spMkLst>
            <pc:docMk/>
            <pc:sldMk cId="3915141931" sldId="2147478926"/>
            <ac:spMk id="11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43.490" v="34" actId="20577"/>
          <ac:spMkLst>
            <pc:docMk/>
            <pc:sldMk cId="3915141931" sldId="2147478926"/>
            <ac:spMk id="1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43.568" v="35" actId="20577"/>
          <ac:spMkLst>
            <pc:docMk/>
            <pc:sldMk cId="3915141931" sldId="2147478926"/>
            <ac:spMk id="1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43.615" v="36" actId="20577"/>
          <ac:spMkLst>
            <pc:docMk/>
            <pc:sldMk cId="3915141931" sldId="2147478926"/>
            <ac:spMk id="14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43.646" v="37" actId="20577"/>
          <ac:spMkLst>
            <pc:docMk/>
            <pc:sldMk cId="3915141931" sldId="2147478926"/>
            <ac:spMk id="1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43.693" v="38" actId="20577"/>
          <ac:spMkLst>
            <pc:docMk/>
            <pc:sldMk cId="3915141931" sldId="2147478926"/>
            <ac:spMk id="1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43.756" v="39" actId="20577"/>
          <ac:spMkLst>
            <pc:docMk/>
            <pc:sldMk cId="3915141931" sldId="2147478926"/>
            <ac:spMk id="17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43.802" v="40" actId="20577"/>
          <ac:spMkLst>
            <pc:docMk/>
            <pc:sldMk cId="3915141931" sldId="2147478926"/>
            <ac:spMk id="1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43.881" v="41" actId="20577"/>
          <ac:spMkLst>
            <pc:docMk/>
            <pc:sldMk cId="3915141931" sldId="2147478926"/>
            <ac:spMk id="1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43.928" v="42" actId="20577"/>
          <ac:spMkLst>
            <pc:docMk/>
            <pc:sldMk cId="3915141931" sldId="2147478926"/>
            <ac:spMk id="2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43.990" v="43" actId="20577"/>
          <ac:spMkLst>
            <pc:docMk/>
            <pc:sldMk cId="3915141931" sldId="2147478926"/>
            <ac:spMk id="21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44.053" v="44" actId="20577"/>
          <ac:spMkLst>
            <pc:docMk/>
            <pc:sldMk cId="3915141931" sldId="2147478926"/>
            <ac:spMk id="2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44.099" v="45" actId="20577"/>
          <ac:spMkLst>
            <pc:docMk/>
            <pc:sldMk cId="3915141931" sldId="2147478926"/>
            <ac:spMk id="23" creationId="{00000000-0000-0000-0000-000000000000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897716EF-F8D6-6255-1998-6EB20EA333F0}" dt="2024-06-11T19:21:00.664" v="62" actId="20577"/>
        <pc:sldMkLst>
          <pc:docMk/>
          <pc:sldMk cId="0" sldId="2147478928"/>
        </pc:sldMkLst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21:00.664" v="62" actId="20577"/>
          <ac:spMkLst>
            <pc:docMk/>
            <pc:sldMk cId="0" sldId="2147478928"/>
            <ac:spMk id="51" creationId="{00000000-0000-0000-0000-000000000000}"/>
          </ac:spMkLst>
        </pc:spChg>
      </pc:sldChg>
      <pc:sldChg chg="modSp delCm">
        <pc:chgData name="Rebecca Diaz-Castrejon" userId="S::rebecca_neimandcollaborative.com#ext#@ncconnect.onmicrosoft.com::2e9df2d5-df92-4e5c-ad51-805d35800e25" providerId="AD" clId="Web-{897716EF-F8D6-6255-1998-6EB20EA333F0}" dt="2024-06-11T19:20:44.507" v="59"/>
        <pc:sldMkLst>
          <pc:docMk/>
          <pc:sldMk cId="0" sldId="2147478929"/>
        </pc:sldMkLst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20:43.132" v="55" actId="20577"/>
          <ac:spMkLst>
            <pc:docMk/>
            <pc:sldMk cId="0" sldId="2147478929"/>
            <ac:spMk id="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20:43.163" v="56" actId="20577"/>
          <ac:spMkLst>
            <pc:docMk/>
            <pc:sldMk cId="0" sldId="2147478929"/>
            <ac:spMk id="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20:44.398" v="58" actId="20577"/>
          <ac:spMkLst>
            <pc:docMk/>
            <pc:sldMk cId="0" sldId="2147478929"/>
            <ac:spMk id="12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897716EF-F8D6-6255-1998-6EB20EA333F0}" dt="2024-06-11T19:20:44.507" v="59"/>
              <pc2:cmMkLst xmlns:pc2="http://schemas.microsoft.com/office/powerpoint/2019/9/main/command">
                <pc:docMk/>
                <pc:sldMk cId="0" sldId="2147478929"/>
                <pc2:cmMk id="{EE92571B-9EC6-4953-91AD-7CD7215A83F7}"/>
              </pc2:cmMkLst>
            </pc226:cmChg>
          </p:ext>
        </pc:extLst>
      </pc:sldChg>
      <pc:sldChg chg="delCm">
        <pc:chgData name="Rebecca Diaz-Castrejon" userId="S::rebecca_neimandcollaborative.com#ext#@ncconnect.onmicrosoft.com::2e9df2d5-df92-4e5c-ad51-805d35800e25" providerId="AD" clId="Web-{897716EF-F8D6-6255-1998-6EB20EA333F0}" dt="2024-06-11T19:21:03.992" v="63"/>
        <pc:sldMkLst>
          <pc:docMk/>
          <pc:sldMk cId="0" sldId="214747893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897716EF-F8D6-6255-1998-6EB20EA333F0}" dt="2024-06-11T19:21:03.992" v="63"/>
              <pc2:cmMkLst xmlns:pc2="http://schemas.microsoft.com/office/powerpoint/2019/9/main/command">
                <pc:docMk/>
                <pc:sldMk cId="0" sldId="2147478933"/>
                <pc2:cmMk id="{39C6C5A9-E6D0-B34E-A5EB-E1F08247F8B6}"/>
              </pc2:cmMkLst>
            </pc226:cmChg>
          </p:ext>
        </pc:extLst>
      </pc:sldChg>
      <pc:sldChg chg="modSp delCm">
        <pc:chgData name="Rebecca Diaz-Castrejon" userId="S::rebecca_neimandcollaborative.com#ext#@ncconnect.onmicrosoft.com::2e9df2d5-df92-4e5c-ad51-805d35800e25" providerId="AD" clId="Web-{897716EF-F8D6-6255-1998-6EB20EA333F0}" dt="2024-06-11T19:20:23.647" v="51"/>
        <pc:sldMkLst>
          <pc:docMk/>
          <pc:sldMk cId="2786167085" sldId="2147478936"/>
        </pc:sldMkLst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20:23.522" v="50" actId="20577"/>
          <ac:spMkLst>
            <pc:docMk/>
            <pc:sldMk cId="2786167085" sldId="2147478936"/>
            <ac:spMk id="7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897716EF-F8D6-6255-1998-6EB20EA333F0}" dt="2024-06-11T19:20:23.647" v="51"/>
              <pc2:cmMkLst xmlns:pc2="http://schemas.microsoft.com/office/powerpoint/2019/9/main/command">
                <pc:docMk/>
                <pc:sldMk cId="2786167085" sldId="2147478936"/>
                <pc2:cmMk id="{CF5DE638-EC14-426F-A996-C3E03E2B0E07}"/>
              </pc2:cmMkLst>
            </pc226:cmChg>
          </p:ext>
        </pc:extLst>
      </pc:sldChg>
      <pc:sldChg chg="modSp">
        <pc:chgData name="Rebecca Diaz-Castrejon" userId="S::rebecca_neimandcollaborative.com#ext#@ncconnect.onmicrosoft.com::2e9df2d5-df92-4e5c-ad51-805d35800e25" providerId="AD" clId="Web-{897716EF-F8D6-6255-1998-6EB20EA333F0}" dt="2024-06-11T19:18:12.207" v="6" actId="20577"/>
        <pc:sldMkLst>
          <pc:docMk/>
          <pc:sldMk cId="975565888" sldId="2147478937"/>
        </pc:sldMkLst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8:12.207" v="6" actId="20577"/>
          <ac:spMkLst>
            <pc:docMk/>
            <pc:sldMk cId="975565888" sldId="2147478937"/>
            <ac:spMk id="6" creationId="{7AC1AC46-3901-E135-9698-FA5FFB6B8D0A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897716EF-F8D6-6255-1998-6EB20EA333F0}" dt="2024-06-11T19:25:04.872" v="125"/>
        <pc:sldMkLst>
          <pc:docMk/>
          <pc:sldMk cId="1998832653" sldId="2147478938"/>
        </pc:sldMkLst>
        <pc:spChg chg="mod modVis">
          <ac:chgData name="Rebecca Diaz-Castrejon" userId="S::rebecca_neimandcollaborative.com#ext#@ncconnect.onmicrosoft.com::2e9df2d5-df92-4e5c-ad51-805d35800e25" providerId="AD" clId="Web-{897716EF-F8D6-6255-1998-6EB20EA333F0}" dt="2024-06-11T19:25:04.872" v="122"/>
          <ac:spMkLst>
            <pc:docMk/>
            <pc:sldMk cId="1998832653" sldId="2147478938"/>
            <ac:spMk id="2" creationId="{00000000-0000-0000-0000-000000000000}"/>
          </ac:spMkLst>
        </pc:spChg>
        <pc:spChg chg="mod modVis">
          <ac:chgData name="Rebecca Diaz-Castrejon" userId="S::rebecca_neimandcollaborative.com#ext#@ncconnect.onmicrosoft.com::2e9df2d5-df92-4e5c-ad51-805d35800e25" providerId="AD" clId="Web-{897716EF-F8D6-6255-1998-6EB20EA333F0}" dt="2024-06-11T19:25:04.872" v="118"/>
          <ac:spMkLst>
            <pc:docMk/>
            <pc:sldMk cId="1998832653" sldId="2147478938"/>
            <ac:spMk id="3" creationId="{00000000-0000-0000-0000-000000000000}"/>
          </ac:spMkLst>
        </pc:spChg>
        <pc:spChg chg="mod modVis">
          <ac:chgData name="Rebecca Diaz-Castrejon" userId="S::rebecca_neimandcollaborative.com#ext#@ncconnect.onmicrosoft.com::2e9df2d5-df92-4e5c-ad51-805d35800e25" providerId="AD" clId="Web-{897716EF-F8D6-6255-1998-6EB20EA333F0}" dt="2024-06-11T19:25:04.872" v="125"/>
          <ac:spMkLst>
            <pc:docMk/>
            <pc:sldMk cId="1998832653" sldId="2147478938"/>
            <ac:spMk id="5" creationId="{00000000-0000-0000-0000-000000000000}"/>
          </ac:spMkLst>
        </pc:spChg>
        <pc:spChg chg="mod modVis">
          <ac:chgData name="Rebecca Diaz-Castrejon" userId="S::rebecca_neimandcollaborative.com#ext#@ncconnect.onmicrosoft.com::2e9df2d5-df92-4e5c-ad51-805d35800e25" providerId="AD" clId="Web-{897716EF-F8D6-6255-1998-6EB20EA333F0}" dt="2024-06-11T19:25:04.872" v="119"/>
          <ac:spMkLst>
            <pc:docMk/>
            <pc:sldMk cId="1998832653" sldId="2147478938"/>
            <ac:spMk id="8" creationId="{00000000-0000-0000-0000-000000000000}"/>
          </ac:spMkLst>
        </pc:spChg>
        <pc:spChg chg="mod modVis">
          <ac:chgData name="Rebecca Diaz-Castrejon" userId="S::rebecca_neimandcollaborative.com#ext#@ncconnect.onmicrosoft.com::2e9df2d5-df92-4e5c-ad51-805d35800e25" providerId="AD" clId="Web-{897716EF-F8D6-6255-1998-6EB20EA333F0}" dt="2024-06-11T19:25:04.872" v="114"/>
          <ac:spMkLst>
            <pc:docMk/>
            <pc:sldMk cId="1998832653" sldId="2147478938"/>
            <ac:spMk id="10" creationId="{00000000-0000-0000-0000-000000000000}"/>
          </ac:spMkLst>
        </pc:spChg>
        <pc:spChg chg="mod modVis">
          <ac:chgData name="Rebecca Diaz-Castrejon" userId="S::rebecca_neimandcollaborative.com#ext#@ncconnect.onmicrosoft.com::2e9df2d5-df92-4e5c-ad51-805d35800e25" providerId="AD" clId="Web-{897716EF-F8D6-6255-1998-6EB20EA333F0}" dt="2024-06-11T19:25:04.872" v="124"/>
          <ac:spMkLst>
            <pc:docMk/>
            <pc:sldMk cId="1998832653" sldId="2147478938"/>
            <ac:spMk id="11" creationId="{00000000-0000-0000-0000-000000000000}"/>
          </ac:spMkLst>
        </pc:spChg>
        <pc:spChg chg="mod modVis">
          <ac:chgData name="Rebecca Diaz-Castrejon" userId="S::rebecca_neimandcollaborative.com#ext#@ncconnect.onmicrosoft.com::2e9df2d5-df92-4e5c-ad51-805d35800e25" providerId="AD" clId="Web-{897716EF-F8D6-6255-1998-6EB20EA333F0}" dt="2024-06-11T19:25:04.872" v="120"/>
          <ac:spMkLst>
            <pc:docMk/>
            <pc:sldMk cId="1998832653" sldId="2147478938"/>
            <ac:spMk id="12" creationId="{00000000-0000-0000-0000-000000000000}"/>
          </ac:spMkLst>
        </pc:spChg>
        <pc:spChg chg="mod modVis">
          <ac:chgData name="Rebecca Diaz-Castrejon" userId="S::rebecca_neimandcollaborative.com#ext#@ncconnect.onmicrosoft.com::2e9df2d5-df92-4e5c-ad51-805d35800e25" providerId="AD" clId="Web-{897716EF-F8D6-6255-1998-6EB20EA333F0}" dt="2024-06-11T19:25:04.872" v="117"/>
          <ac:spMkLst>
            <pc:docMk/>
            <pc:sldMk cId="1998832653" sldId="2147478938"/>
            <ac:spMk id="13" creationId="{00000000-0000-0000-0000-000000000000}"/>
          </ac:spMkLst>
        </pc:spChg>
        <pc:spChg chg="mod modVis">
          <ac:chgData name="Rebecca Diaz-Castrejon" userId="S::rebecca_neimandcollaborative.com#ext#@ncconnect.onmicrosoft.com::2e9df2d5-df92-4e5c-ad51-805d35800e25" providerId="AD" clId="Web-{897716EF-F8D6-6255-1998-6EB20EA333F0}" dt="2024-06-11T19:25:04.872" v="121"/>
          <ac:spMkLst>
            <pc:docMk/>
            <pc:sldMk cId="1998832653" sldId="2147478938"/>
            <ac:spMk id="14" creationId="{00000000-0000-0000-0000-000000000000}"/>
          </ac:spMkLst>
        </pc:spChg>
        <pc:spChg chg="mod modVis">
          <ac:chgData name="Rebecca Diaz-Castrejon" userId="S::rebecca_neimandcollaborative.com#ext#@ncconnect.onmicrosoft.com::2e9df2d5-df92-4e5c-ad51-805d35800e25" providerId="AD" clId="Web-{897716EF-F8D6-6255-1998-6EB20EA333F0}" dt="2024-06-11T19:25:04.872" v="116"/>
          <ac:spMkLst>
            <pc:docMk/>
            <pc:sldMk cId="1998832653" sldId="2147478938"/>
            <ac:spMk id="15" creationId="{00000000-0000-0000-0000-000000000000}"/>
          </ac:spMkLst>
        </pc:spChg>
        <pc:spChg chg="mod modVis">
          <ac:chgData name="Rebecca Diaz-Castrejon" userId="S::rebecca_neimandcollaborative.com#ext#@ncconnect.onmicrosoft.com::2e9df2d5-df92-4e5c-ad51-805d35800e25" providerId="AD" clId="Web-{897716EF-F8D6-6255-1998-6EB20EA333F0}" dt="2024-06-11T19:25:04.872" v="123"/>
          <ac:spMkLst>
            <pc:docMk/>
            <pc:sldMk cId="1998832653" sldId="2147478938"/>
            <ac:spMk id="16" creationId="{00000000-0000-0000-0000-000000000000}"/>
          </ac:spMkLst>
        </pc:spChg>
        <pc:spChg chg="mod modVis">
          <ac:chgData name="Rebecca Diaz-Castrejon" userId="S::rebecca_neimandcollaborative.com#ext#@ncconnect.onmicrosoft.com::2e9df2d5-df92-4e5c-ad51-805d35800e25" providerId="AD" clId="Web-{897716EF-F8D6-6255-1998-6EB20EA333F0}" dt="2024-06-11T19:25:04.872" v="113"/>
          <ac:spMkLst>
            <pc:docMk/>
            <pc:sldMk cId="1998832653" sldId="2147478938"/>
            <ac:spMk id="17" creationId="{00000000-0000-0000-0000-000000000000}"/>
          </ac:spMkLst>
        </pc:spChg>
        <pc:spChg chg="mod modVis">
          <ac:chgData name="Rebecca Diaz-Castrejon" userId="S::rebecca_neimandcollaborative.com#ext#@ncconnect.onmicrosoft.com::2e9df2d5-df92-4e5c-ad51-805d35800e25" providerId="AD" clId="Web-{897716EF-F8D6-6255-1998-6EB20EA333F0}" dt="2024-06-11T19:25:04.872" v="112"/>
          <ac:spMkLst>
            <pc:docMk/>
            <pc:sldMk cId="1998832653" sldId="2147478938"/>
            <ac:spMk id="18" creationId="{00000000-0000-0000-0000-000000000000}"/>
          </ac:spMkLst>
        </pc:spChg>
        <pc:spChg chg="mod modVis">
          <ac:chgData name="Rebecca Diaz-Castrejon" userId="S::rebecca_neimandcollaborative.com#ext#@ncconnect.onmicrosoft.com::2e9df2d5-df92-4e5c-ad51-805d35800e25" providerId="AD" clId="Web-{897716EF-F8D6-6255-1998-6EB20EA333F0}" dt="2024-06-11T19:25:04.872" v="115"/>
          <ac:spMkLst>
            <pc:docMk/>
            <pc:sldMk cId="1998832653" sldId="2147478938"/>
            <ac:spMk id="34" creationId="{49F0AD7A-C270-3132-A79D-1F68B57970D5}"/>
          </ac:spMkLst>
        </pc:spChg>
        <pc:picChg chg="mod modVis">
          <ac:chgData name="Rebecca Diaz-Castrejon" userId="S::rebecca_neimandcollaborative.com#ext#@ncconnect.onmicrosoft.com::2e9df2d5-df92-4e5c-ad51-805d35800e25" providerId="AD" clId="Web-{897716EF-F8D6-6255-1998-6EB20EA333F0}" dt="2024-06-11T19:25:04.872" v="111"/>
          <ac:picMkLst>
            <pc:docMk/>
            <pc:sldMk cId="1998832653" sldId="2147478938"/>
            <ac:picMk id="9" creationId="{FDF4076A-F1B3-1E20-66A6-8A2662CCAC0E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897716EF-F8D6-6255-1998-6EB20EA333F0}" dt="2024-06-11T19:18:43.411" v="16" actId="20577"/>
        <pc:sldMkLst>
          <pc:docMk/>
          <pc:sldMk cId="3403500463" sldId="2147478939"/>
        </pc:sldMkLst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8:43.411" v="16" actId="20577"/>
          <ac:spMkLst>
            <pc:docMk/>
            <pc:sldMk cId="3403500463" sldId="2147478939"/>
            <ac:spMk id="1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8:37.426" v="14" actId="20577"/>
          <ac:spMkLst>
            <pc:docMk/>
            <pc:sldMk cId="3403500463" sldId="2147478939"/>
            <ac:spMk id="16" creationId="{00000000-0000-0000-0000-000000000000}"/>
          </ac:spMkLst>
        </pc:spChg>
      </pc:sldChg>
      <pc:sldChg chg="delSp modSp delCm">
        <pc:chgData name="Rebecca Diaz-Castrejon" userId="S::rebecca_neimandcollaborative.com#ext#@ncconnect.onmicrosoft.com::2e9df2d5-df92-4e5c-ad51-805d35800e25" providerId="AD" clId="Web-{897716EF-F8D6-6255-1998-6EB20EA333F0}" dt="2024-06-11T19:19:56.475" v="48"/>
        <pc:sldMkLst>
          <pc:docMk/>
          <pc:sldMk cId="500535277" sldId="2147478941"/>
        </pc:sldMkLst>
        <pc:spChg chg="del mod">
          <ac:chgData name="Rebecca Diaz-Castrejon" userId="S::rebecca_neimandcollaborative.com#ext#@ncconnect.onmicrosoft.com::2e9df2d5-df92-4e5c-ad51-805d35800e25" providerId="AD" clId="Web-{897716EF-F8D6-6255-1998-6EB20EA333F0}" dt="2024-06-11T19:19:54.115" v="47"/>
          <ac:spMkLst>
            <pc:docMk/>
            <pc:sldMk cId="500535277" sldId="2147478941"/>
            <ac:spMk id="31" creationId="{9C5910DA-D16A-7E2A-D30E-EFB78C56387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897716EF-F8D6-6255-1998-6EB20EA333F0}" dt="2024-06-11T19:19:56.475" v="48"/>
              <pc2:cmMkLst xmlns:pc2="http://schemas.microsoft.com/office/powerpoint/2019/9/main/command">
                <pc:docMk/>
                <pc:sldMk cId="500535277" sldId="2147478941"/>
                <pc2:cmMk id="{9524CA45-2A6E-429E-82EA-C8BB4024BC76}"/>
              </pc2:cmMkLst>
            </pc226:cmChg>
          </p:ext>
        </pc:extLst>
      </pc:sldChg>
      <pc:sldChg chg="delSp delCm">
        <pc:chgData name="Rebecca Diaz-Castrejon" userId="S::rebecca_neimandcollaborative.com#ext#@ncconnect.onmicrosoft.com::2e9df2d5-df92-4e5c-ad51-805d35800e25" providerId="AD" clId="Web-{897716EF-F8D6-6255-1998-6EB20EA333F0}" dt="2024-06-11T19:20:30.257" v="53"/>
        <pc:sldMkLst>
          <pc:docMk/>
          <pc:sldMk cId="2231854475" sldId="2147478943"/>
        </pc:sldMkLst>
        <pc:spChg chg="del">
          <ac:chgData name="Rebecca Diaz-Castrejon" userId="S::rebecca_neimandcollaborative.com#ext#@ncconnect.onmicrosoft.com::2e9df2d5-df92-4e5c-ad51-805d35800e25" providerId="AD" clId="Web-{897716EF-F8D6-6255-1998-6EB20EA333F0}" dt="2024-06-11T19:20:26.741" v="52"/>
          <ac:spMkLst>
            <pc:docMk/>
            <pc:sldMk cId="2231854475" sldId="2147478943"/>
            <ac:spMk id="8" creationId="{730A2283-CCF7-52A3-0A93-00E614D98E67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897716EF-F8D6-6255-1998-6EB20EA333F0}" dt="2024-06-11T19:20:30.257" v="53"/>
              <pc2:cmMkLst xmlns:pc2="http://schemas.microsoft.com/office/powerpoint/2019/9/main/command">
                <pc:docMk/>
                <pc:sldMk cId="2231854475" sldId="2147478943"/>
                <pc2:cmMk id="{B39CB4E9-4CD3-45CC-90AF-0544E48014D8}"/>
              </pc2:cmMkLst>
            </pc226:cmChg>
          </p:ext>
        </pc:extLst>
      </pc:sldChg>
      <pc:sldChg chg="delSp">
        <pc:chgData name="Rebecca Diaz-Castrejon" userId="S::rebecca_neimandcollaborative.com#ext#@ncconnect.onmicrosoft.com::2e9df2d5-df92-4e5c-ad51-805d35800e25" providerId="AD" clId="Web-{897716EF-F8D6-6255-1998-6EB20EA333F0}" dt="2024-06-11T19:20:35.819" v="54"/>
        <pc:sldMkLst>
          <pc:docMk/>
          <pc:sldMk cId="2391752560" sldId="2147478944"/>
        </pc:sldMkLst>
        <pc:spChg chg="del">
          <ac:chgData name="Rebecca Diaz-Castrejon" userId="S::rebecca_neimandcollaborative.com#ext#@ncconnect.onmicrosoft.com::2e9df2d5-df92-4e5c-ad51-805d35800e25" providerId="AD" clId="Web-{897716EF-F8D6-6255-1998-6EB20EA333F0}" dt="2024-06-11T19:20:35.819" v="54"/>
          <ac:spMkLst>
            <pc:docMk/>
            <pc:sldMk cId="2391752560" sldId="2147478944"/>
            <ac:spMk id="2" creationId="{9C5910DA-D16A-7E2A-D30E-EFB78C563871}"/>
          </ac:spMkLst>
        </pc:spChg>
      </pc:sldChg>
      <pc:sldChg chg="delSp">
        <pc:chgData name="Rebecca Diaz-Castrejon" userId="S::rebecca_neimandcollaborative.com#ext#@ncconnect.onmicrosoft.com::2e9df2d5-df92-4e5c-ad51-805d35800e25" providerId="AD" clId="Web-{897716EF-F8D6-6255-1998-6EB20EA333F0}" dt="2024-06-11T19:22:46.275" v="89"/>
        <pc:sldMkLst>
          <pc:docMk/>
          <pc:sldMk cId="636725924" sldId="2147478945"/>
        </pc:sldMkLst>
        <pc:spChg chg="del">
          <ac:chgData name="Rebecca Diaz-Castrejon" userId="S::rebecca_neimandcollaborative.com#ext#@ncconnect.onmicrosoft.com::2e9df2d5-df92-4e5c-ad51-805d35800e25" providerId="AD" clId="Web-{897716EF-F8D6-6255-1998-6EB20EA333F0}" dt="2024-06-11T19:22:46.275" v="89"/>
          <ac:spMkLst>
            <pc:docMk/>
            <pc:sldMk cId="636725924" sldId="2147478945"/>
            <ac:spMk id="13" creationId="{88817BDF-9A73-A6E2-3833-A7138197CD1B}"/>
          </ac:spMkLst>
        </pc:spChg>
      </pc:sldChg>
      <pc:sldChg chg="delSp modSp delCm">
        <pc:chgData name="Rebecca Diaz-Castrejon" userId="S::rebecca_neimandcollaborative.com#ext#@ncconnect.onmicrosoft.com::2e9df2d5-df92-4e5c-ad51-805d35800e25" providerId="AD" clId="Web-{897716EF-F8D6-6255-1998-6EB20EA333F0}" dt="2024-06-11T19:21:16.273" v="66"/>
        <pc:sldMkLst>
          <pc:docMk/>
          <pc:sldMk cId="3420020788" sldId="2147478948"/>
        </pc:sldMkLst>
        <pc:spChg chg="del mod">
          <ac:chgData name="Rebecca Diaz-Castrejon" userId="S::rebecca_neimandcollaborative.com#ext#@ncconnect.onmicrosoft.com::2e9df2d5-df92-4e5c-ad51-805d35800e25" providerId="AD" clId="Web-{897716EF-F8D6-6255-1998-6EB20EA333F0}" dt="2024-06-11T19:21:16.273" v="66"/>
          <ac:spMkLst>
            <pc:docMk/>
            <pc:sldMk cId="3420020788" sldId="2147478948"/>
            <ac:spMk id="22" creationId="{5061FB07-553E-00AA-C49B-CED6CFD6FA7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897716EF-F8D6-6255-1998-6EB20EA333F0}" dt="2024-06-11T19:21:10.679" v="64"/>
              <pc2:cmMkLst xmlns:pc2="http://schemas.microsoft.com/office/powerpoint/2019/9/main/command">
                <pc:docMk/>
                <pc:sldMk cId="3420020788" sldId="2147478948"/>
                <pc2:cmMk id="{1100F855-2B0A-4ED6-B852-94932C305137}"/>
              </pc2:cmMkLst>
            </pc226:cmChg>
          </p:ext>
        </pc:extLst>
      </pc:sldChg>
      <pc:sldChg chg="delSp modSp delCm">
        <pc:chgData name="Rebecca Diaz-Castrejon" userId="S::rebecca_neimandcollaborative.com#ext#@ncconnect.onmicrosoft.com::2e9df2d5-df92-4e5c-ad51-805d35800e25" providerId="AD" clId="Web-{897716EF-F8D6-6255-1998-6EB20EA333F0}" dt="2024-06-11T19:21:26.555" v="69"/>
        <pc:sldMkLst>
          <pc:docMk/>
          <pc:sldMk cId="4132649152" sldId="2147478949"/>
        </pc:sldMkLst>
        <pc:spChg chg="del mod">
          <ac:chgData name="Rebecca Diaz-Castrejon" userId="S::rebecca_neimandcollaborative.com#ext#@ncconnect.onmicrosoft.com::2e9df2d5-df92-4e5c-ad51-805d35800e25" providerId="AD" clId="Web-{897716EF-F8D6-6255-1998-6EB20EA333F0}" dt="2024-06-11T19:21:24.414" v="68"/>
          <ac:spMkLst>
            <pc:docMk/>
            <pc:sldMk cId="4132649152" sldId="2147478949"/>
            <ac:spMk id="20" creationId="{D251661F-952E-88D6-06E0-1B98569B2AD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897716EF-F8D6-6255-1998-6EB20EA333F0}" dt="2024-06-11T19:21:26.555" v="69"/>
              <pc2:cmMkLst xmlns:pc2="http://schemas.microsoft.com/office/powerpoint/2019/9/main/command">
                <pc:docMk/>
                <pc:sldMk cId="4132649152" sldId="2147478949"/>
                <pc2:cmMk id="{5BD136B1-2E30-4FE5-8455-D289F13F4D8F}"/>
              </pc2:cmMkLst>
            </pc226:cmChg>
          </p:ext>
        </pc:extLst>
      </pc:sldChg>
      <pc:sldChg chg="delSp modSp delCm">
        <pc:chgData name="Rebecca Diaz-Castrejon" userId="S::rebecca_neimandcollaborative.com#ext#@ncconnect.onmicrosoft.com::2e9df2d5-df92-4e5c-ad51-805d35800e25" providerId="AD" clId="Web-{897716EF-F8D6-6255-1998-6EB20EA333F0}" dt="2024-06-11T19:26:46.374" v="127" actId="20577"/>
        <pc:sldMkLst>
          <pc:docMk/>
          <pc:sldMk cId="2001132624" sldId="2147478950"/>
        </pc:sldMkLst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22:05.634" v="85" actId="20577"/>
          <ac:spMkLst>
            <pc:docMk/>
            <pc:sldMk cId="2001132624" sldId="2147478950"/>
            <ac:spMk id="5" creationId="{00000000-0000-0000-0000-000000000000}"/>
          </ac:spMkLst>
        </pc:spChg>
        <pc:spChg chg="del mod">
          <ac:chgData name="Rebecca Diaz-Castrejon" userId="S::rebecca_neimandcollaborative.com#ext#@ncconnect.onmicrosoft.com::2e9df2d5-df92-4e5c-ad51-805d35800e25" providerId="AD" clId="Web-{897716EF-F8D6-6255-1998-6EB20EA333F0}" dt="2024-06-11T19:21:34.836" v="71"/>
          <ac:spMkLst>
            <pc:docMk/>
            <pc:sldMk cId="2001132624" sldId="2147478950"/>
            <ac:spMk id="6" creationId="{DCF7A728-78DA-F0A0-8986-AF69D9C0BAD6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26:46.374" v="127" actId="20577"/>
          <ac:spMkLst>
            <pc:docMk/>
            <pc:sldMk cId="2001132624" sldId="2147478950"/>
            <ac:spMk id="18" creationId="{22D01C29-80F3-2345-2BFB-25308977638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897716EF-F8D6-6255-1998-6EB20EA333F0}" dt="2024-06-11T19:21:37.149" v="72"/>
              <pc2:cmMkLst xmlns:pc2="http://schemas.microsoft.com/office/powerpoint/2019/9/main/command">
                <pc:docMk/>
                <pc:sldMk cId="2001132624" sldId="2147478950"/>
                <pc2:cmMk id="{7AA26A39-5E93-4E3A-834D-836D1286D7B0}"/>
              </pc2:cmMkLst>
            </pc226:cmChg>
          </p:ext>
        </pc:extLst>
      </pc:sldChg>
      <pc:sldChg chg="delSp modSp">
        <pc:chgData name="Rebecca Diaz-Castrejon" userId="S::rebecca_neimandcollaborative.com#ext#@ncconnect.onmicrosoft.com::2e9df2d5-df92-4e5c-ad51-805d35800e25" providerId="AD" clId="Web-{897716EF-F8D6-6255-1998-6EB20EA333F0}" dt="2024-06-11T19:22:31.900" v="88"/>
        <pc:sldMkLst>
          <pc:docMk/>
          <pc:sldMk cId="113893350" sldId="2147478951"/>
        </pc:sldMkLst>
        <pc:spChg chg="del mod">
          <ac:chgData name="Rebecca Diaz-Castrejon" userId="S::rebecca_neimandcollaborative.com#ext#@ncconnect.onmicrosoft.com::2e9df2d5-df92-4e5c-ad51-805d35800e25" providerId="AD" clId="Web-{897716EF-F8D6-6255-1998-6EB20EA333F0}" dt="2024-06-11T19:22:31.900" v="88"/>
          <ac:spMkLst>
            <pc:docMk/>
            <pc:sldMk cId="113893350" sldId="2147478951"/>
            <ac:spMk id="6" creationId="{FED377F5-7D2A-022E-1B23-5EF5EEE0C45B}"/>
          </ac:spMkLst>
        </pc:spChg>
      </pc:sldChg>
    </pc:docChg>
  </pc:docChgLst>
  <pc:docChgLst>
    <pc:chgData name="Rebecca Diaz-Castrejon" userId="S::rebecca_neimandcollaborative.com#ext#@ncconnect.onmicrosoft.com::2e9df2d5-df92-4e5c-ad51-805d35800e25" providerId="AD" clId="Web-{88975F1C-CD49-8930-020A-DA8AA926675B}"/>
    <pc:docChg chg="modSld">
      <pc:chgData name="Rebecca Diaz-Castrejon" userId="S::rebecca_neimandcollaborative.com#ext#@ncconnect.onmicrosoft.com::2e9df2d5-df92-4e5c-ad51-805d35800e25" providerId="AD" clId="Web-{88975F1C-CD49-8930-020A-DA8AA926675B}" dt="2024-07-25T17:58:28.789" v="8" actId="20577"/>
      <pc:docMkLst>
        <pc:docMk/>
      </pc:docMkLst>
      <pc:sldChg chg="modSp">
        <pc:chgData name="Rebecca Diaz-Castrejon" userId="S::rebecca_neimandcollaborative.com#ext#@ncconnect.onmicrosoft.com::2e9df2d5-df92-4e5c-ad51-805d35800e25" providerId="AD" clId="Web-{88975F1C-CD49-8930-020A-DA8AA926675B}" dt="2024-07-25T17:58:28.789" v="8" actId="20577"/>
        <pc:sldMkLst>
          <pc:docMk/>
          <pc:sldMk cId="975565888" sldId="2147478937"/>
        </pc:sldMkLst>
        <pc:spChg chg="mod">
          <ac:chgData name="Rebecca Diaz-Castrejon" userId="S::rebecca_neimandcollaborative.com#ext#@ncconnect.onmicrosoft.com::2e9df2d5-df92-4e5c-ad51-805d35800e25" providerId="AD" clId="Web-{88975F1C-CD49-8930-020A-DA8AA926675B}" dt="2024-07-25T17:58:28.789" v="8" actId="20577"/>
          <ac:spMkLst>
            <pc:docMk/>
            <pc:sldMk cId="975565888" sldId="2147478937"/>
            <ac:spMk id="6" creationId="{7AC1AC46-3901-E135-9698-FA5FFB6B8D0A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88975F1C-CD49-8930-020A-DA8AA926675B}" dt="2024-07-25T17:00:20.850" v="5" actId="20577"/>
        <pc:sldMkLst>
          <pc:docMk/>
          <pc:sldMk cId="4132649152" sldId="2147478949"/>
        </pc:sldMkLst>
        <pc:spChg chg="mod">
          <ac:chgData name="Rebecca Diaz-Castrejon" userId="S::rebecca_neimandcollaborative.com#ext#@ncconnect.onmicrosoft.com::2e9df2d5-df92-4e5c-ad51-805d35800e25" providerId="AD" clId="Web-{88975F1C-CD49-8930-020A-DA8AA926675B}" dt="2024-07-25T17:00:20.850" v="5" actId="20577"/>
          <ac:spMkLst>
            <pc:docMk/>
            <pc:sldMk cId="4132649152" sldId="2147478949"/>
            <ac:spMk id="37" creationId="{589AAB86-36AC-E257-74A6-0DCE6303FE46}"/>
          </ac:spMkLst>
        </pc:spChg>
      </pc:sldChg>
    </pc:docChg>
  </pc:docChgLst>
  <pc:docChgLst>
    <pc:chgData name="Rebecca Diaz-Castrejon" userId="S::rebecca_neimandcollaborative.com#ext#@ncconnect.onmicrosoft.com::2e9df2d5-df92-4e5c-ad51-805d35800e25" providerId="AD" clId="Web-{24461686-B8BB-4CDE-8975-370A67C6FB06}"/>
    <pc:docChg chg="modSld">
      <pc:chgData name="Rebecca Diaz-Castrejon" userId="S::rebecca_neimandcollaborative.com#ext#@ncconnect.onmicrosoft.com::2e9df2d5-df92-4e5c-ad51-805d35800e25" providerId="AD" clId="Web-{24461686-B8BB-4CDE-8975-370A67C6FB06}" dt="2024-04-17T17:18:48.221" v="15" actId="20577"/>
      <pc:docMkLst>
        <pc:docMk/>
      </pc:docMkLst>
      <pc:sldChg chg="modSp modCm">
        <pc:chgData name="Rebecca Diaz-Castrejon" userId="S::rebecca_neimandcollaborative.com#ext#@ncconnect.onmicrosoft.com::2e9df2d5-df92-4e5c-ad51-805d35800e25" providerId="AD" clId="Web-{24461686-B8BB-4CDE-8975-370A67C6FB06}" dt="2024-04-17T17:06:54.427" v="11" actId="1076"/>
        <pc:sldMkLst>
          <pc:docMk/>
          <pc:sldMk cId="0" sldId="2147478933"/>
        </pc:sldMkLst>
        <pc:spChg chg="mod">
          <ac:chgData name="Rebecca Diaz-Castrejon" userId="S::rebecca_neimandcollaborative.com#ext#@ncconnect.onmicrosoft.com::2e9df2d5-df92-4e5c-ad51-805d35800e25" providerId="AD" clId="Web-{24461686-B8BB-4CDE-8975-370A67C6FB06}" dt="2024-04-17T17:06:43.833" v="9" actId="1076"/>
          <ac:spMkLst>
            <pc:docMk/>
            <pc:sldMk cId="0" sldId="2147478933"/>
            <ac:spMk id="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24461686-B8BB-4CDE-8975-370A67C6FB06}" dt="2024-04-17T17:06:54.395" v="10" actId="1076"/>
          <ac:spMkLst>
            <pc:docMk/>
            <pc:sldMk cId="0" sldId="2147478933"/>
            <ac:spMk id="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24461686-B8BB-4CDE-8975-370A67C6FB06}" dt="2024-04-17T17:06:40.536" v="8" actId="1076"/>
          <ac:spMkLst>
            <pc:docMk/>
            <pc:sldMk cId="0" sldId="2147478933"/>
            <ac:spMk id="1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24461686-B8BB-4CDE-8975-370A67C6FB06}" dt="2024-04-17T17:06:54.427" v="11" actId="1076"/>
          <ac:spMkLst>
            <pc:docMk/>
            <pc:sldMk cId="0" sldId="2147478933"/>
            <ac:spMk id="13" creationId="{D4A9CCAB-9A7C-12A7-6ECF-86391E1BACD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24461686-B8BB-4CDE-8975-370A67C6FB06}" dt="2024-04-17T17:06:03.613" v="0" actId="20577"/>
              <pc2:cmMkLst xmlns:pc2="http://schemas.microsoft.com/office/powerpoint/2019/9/main/command">
                <pc:docMk/>
                <pc:sldMk cId="0" sldId="2147478933"/>
                <pc2:cmMk id="{39C6C5A9-E6D0-B34E-A5EB-E1F08247F8B6}"/>
              </pc2:cmMkLst>
            </pc226:cmChg>
          </p:ext>
        </pc:extLst>
      </pc:sldChg>
      <pc:sldChg chg="modSp">
        <pc:chgData name="Rebecca Diaz-Castrejon" userId="S::rebecca_neimandcollaborative.com#ext#@ncconnect.onmicrosoft.com::2e9df2d5-df92-4e5c-ad51-805d35800e25" providerId="AD" clId="Web-{24461686-B8BB-4CDE-8975-370A67C6FB06}" dt="2024-04-17T17:18:48.221" v="15" actId="20577"/>
        <pc:sldMkLst>
          <pc:docMk/>
          <pc:sldMk cId="975565888" sldId="2147478937"/>
        </pc:sldMkLst>
        <pc:spChg chg="mod">
          <ac:chgData name="Rebecca Diaz-Castrejon" userId="S::rebecca_neimandcollaborative.com#ext#@ncconnect.onmicrosoft.com::2e9df2d5-df92-4e5c-ad51-805d35800e25" providerId="AD" clId="Web-{24461686-B8BB-4CDE-8975-370A67C6FB06}" dt="2024-04-17T17:18:48.221" v="15" actId="20577"/>
          <ac:spMkLst>
            <pc:docMk/>
            <pc:sldMk cId="975565888" sldId="2147478937"/>
            <ac:spMk id="6" creationId="{7AC1AC46-3901-E135-9698-FA5FFB6B8D0A}"/>
          </ac:spMkLst>
        </pc:spChg>
      </pc:sldChg>
    </pc:docChg>
  </pc:docChgLst>
  <pc:docChgLst>
    <pc:chgData name="Rebecca Diaz-Castrejon" userId="S::rebecca_neimandcollaborative.com#ext#@ncconnect.onmicrosoft.com::2e9df2d5-df92-4e5c-ad51-805d35800e25" providerId="AD" clId="Web-{02DC06DA-020D-82BB-C15A-C325785B240A}"/>
    <pc:docChg chg="modSld">
      <pc:chgData name="Rebecca Diaz-Castrejon" userId="S::rebecca_neimandcollaborative.com#ext#@ncconnect.onmicrosoft.com::2e9df2d5-df92-4e5c-ad51-805d35800e25" providerId="AD" clId="Web-{02DC06DA-020D-82BB-C15A-C325785B240A}" dt="2024-04-08T18:44:16.653" v="1868" actId="20577"/>
      <pc:docMkLst>
        <pc:docMk/>
      </pc:docMkLst>
      <pc:sldChg chg="modSp">
        <pc:chgData name="Rebecca Diaz-Castrejon" userId="S::rebecca_neimandcollaborative.com#ext#@ncconnect.onmicrosoft.com::2e9df2d5-df92-4e5c-ad51-805d35800e25" providerId="AD" clId="Web-{02DC06DA-020D-82BB-C15A-C325785B240A}" dt="2024-04-08T18:40:38.086" v="1817" actId="20577"/>
        <pc:sldMkLst>
          <pc:docMk/>
          <pc:sldMk cId="0" sldId="257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24:57.316" v="1538" actId="20577"/>
          <ac:spMkLst>
            <pc:docMk/>
            <pc:sldMk cId="0" sldId="257"/>
            <ac:spMk id="2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39:42.304" v="1809" actId="20577"/>
          <ac:spMkLst>
            <pc:docMk/>
            <pc:sldMk cId="0" sldId="257"/>
            <ac:spMk id="2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40:38.086" v="1817" actId="20577"/>
          <ac:spMkLst>
            <pc:docMk/>
            <pc:sldMk cId="0" sldId="257"/>
            <ac:spMk id="28" creationId="{00000000-0000-0000-0000-000000000000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02DC06DA-020D-82BB-C15A-C325785B240A}" dt="2024-04-08T18:44:02.934" v="1865" actId="20577"/>
        <pc:sldMkLst>
          <pc:docMk/>
          <pc:sldMk cId="1247900882" sldId="2147376838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03:08.885" v="242" actId="1076"/>
          <ac:spMkLst>
            <pc:docMk/>
            <pc:sldMk cId="1247900882" sldId="2147376838"/>
            <ac:spMk id="3" creationId="{CECC3A5B-4A48-98C1-DA37-C80C901F2BF7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03:40.167" v="247" actId="1076"/>
          <ac:spMkLst>
            <pc:docMk/>
            <pc:sldMk cId="1247900882" sldId="2147376838"/>
            <ac:spMk id="7" creationId="{B8F79BA9-73AE-582B-0C4A-915D63C50D26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03:36.214" v="246" actId="14100"/>
          <ac:spMkLst>
            <pc:docMk/>
            <pc:sldMk cId="1247900882" sldId="2147376838"/>
            <ac:spMk id="8" creationId="{4F26CFB1-688F-0288-0306-C736AC5D94E4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44:02.934" v="1865" actId="20577"/>
          <ac:spMkLst>
            <pc:docMk/>
            <pc:sldMk cId="1247900882" sldId="2147376838"/>
            <ac:spMk id="71" creationId="{3583FA12-AFB2-155F-449D-11AC265C47F9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02DC06DA-020D-82BB-C15A-C325785B240A}" dt="2024-04-08T18:43:54.621" v="1863" actId="20577"/>
        <pc:sldMkLst>
          <pc:docMk/>
          <pc:sldMk cId="1858875103" sldId="2147376844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43:54.621" v="1863" actId="20577"/>
          <ac:spMkLst>
            <pc:docMk/>
            <pc:sldMk cId="1858875103" sldId="2147376844"/>
            <ac:spMk id="2" creationId="{9E334EAC-7F36-066A-9499-66CC5C345837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12:01.693" v="381" actId="1076"/>
          <ac:spMkLst>
            <pc:docMk/>
            <pc:sldMk cId="1858875103" sldId="2147376844"/>
            <ac:spMk id="5" creationId="{ED80E914-46F9-38DB-BBD3-7D8A326D9F2F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02DC06DA-020D-82BB-C15A-C325785B240A}" dt="2024-04-08T18:44:16.653" v="1868" actId="20577"/>
        <pc:sldMkLst>
          <pc:docMk/>
          <pc:sldMk cId="967207967" sldId="2147376879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44:16.653" v="1868" actId="20577"/>
          <ac:spMkLst>
            <pc:docMk/>
            <pc:sldMk cId="967207967" sldId="2147376879"/>
            <ac:spMk id="2" creationId="{81C2CF07-59D9-AC3B-BA7B-B66000348317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38:20.802" v="1805" actId="20577"/>
          <ac:spMkLst>
            <pc:docMk/>
            <pc:sldMk cId="967207967" sldId="2147376879"/>
            <ac:spMk id="3" creationId="{060C53A0-A215-00F9-E23F-77EDEDDE3855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5:47:04.323" v="58" actId="20577"/>
          <ac:spMkLst>
            <pc:docMk/>
            <pc:sldMk cId="967207967" sldId="2147376879"/>
            <ac:spMk id="8" creationId="{7E1CDF66-1C51-2103-5BDC-3E4A20AFA9B1}"/>
          </ac:spMkLst>
        </pc:spChg>
      </pc:sldChg>
      <pc:sldChg chg="modSp modCm">
        <pc:chgData name="Rebecca Diaz-Castrejon" userId="S::rebecca_neimandcollaborative.com#ext#@ncconnect.onmicrosoft.com::2e9df2d5-df92-4e5c-ad51-805d35800e25" providerId="AD" clId="Web-{02DC06DA-020D-82BB-C15A-C325785B240A}" dt="2024-04-08T17:58:39.361" v="1074" actId="20577"/>
        <pc:sldMkLst>
          <pc:docMk/>
          <pc:sldMk cId="3838879139" sldId="2147478871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51:18.492" v="1013" actId="1076"/>
          <ac:spMkLst>
            <pc:docMk/>
            <pc:sldMk cId="3838879139" sldId="2147478871"/>
            <ac:spMk id="9" creationId="{FF7AAAA0-8424-46BB-1272-7C2C993A7EB9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58:39.361" v="1074" actId="20577"/>
          <ac:spMkLst>
            <pc:docMk/>
            <pc:sldMk cId="3838879139" sldId="2147478871"/>
            <ac:spMk id="5828" creationId="{BC91E477-2B62-8FEC-05C4-95C29011497D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56:38.765" v="1048" actId="20577"/>
          <ac:spMkLst>
            <pc:docMk/>
            <pc:sldMk cId="3838879139" sldId="2147478871"/>
            <ac:spMk id="5855" creationId="{BCC4A132-A7EE-D6DE-889A-F1E843A0356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02DC06DA-020D-82BB-C15A-C325785B240A}" dt="2024-04-08T17:56:27.639" v="1047" actId="20577"/>
              <pc2:cmMkLst xmlns:pc2="http://schemas.microsoft.com/office/powerpoint/2019/9/main/command">
                <pc:docMk/>
                <pc:sldMk cId="3838879139" sldId="2147478871"/>
                <pc2:cmMk id="{F12103D8-2227-2C42-81EF-2608C48A5DCE}"/>
              </pc2:cmMkLst>
            </pc226:cmChg>
          </p:ext>
        </pc:extLst>
      </pc:sldChg>
      <pc:sldChg chg="modSp">
        <pc:chgData name="Rebecca Diaz-Castrejon" userId="S::rebecca_neimandcollaborative.com#ext#@ncconnect.onmicrosoft.com::2e9df2d5-df92-4e5c-ad51-805d35800e25" providerId="AD" clId="Web-{02DC06DA-020D-82BB-C15A-C325785B240A}" dt="2024-04-08T17:31:34.655" v="709" actId="20577"/>
        <pc:sldMkLst>
          <pc:docMk/>
          <pc:sldMk cId="4248070286" sldId="2147478881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30:43.576" v="679" actId="20577"/>
          <ac:spMkLst>
            <pc:docMk/>
            <pc:sldMk cId="4248070286" sldId="2147478881"/>
            <ac:spMk id="3" creationId="{D95B5070-5685-515B-EB3B-BF883F4EF966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31:03.170" v="690" actId="20577"/>
          <ac:spMkLst>
            <pc:docMk/>
            <pc:sldMk cId="4248070286" sldId="2147478881"/>
            <ac:spMk id="14" creationId="{D94D4E71-291C-27E6-CAA3-C55B6413A1B8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31:19.061" v="695" actId="20577"/>
          <ac:spMkLst>
            <pc:docMk/>
            <pc:sldMk cId="4248070286" sldId="2147478881"/>
            <ac:spMk id="16" creationId="{E7A8E4DA-6273-2E59-5B21-EA4928439D12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31:34.655" v="709" actId="20577"/>
          <ac:spMkLst>
            <pc:docMk/>
            <pc:sldMk cId="4248070286" sldId="2147478881"/>
            <ac:spMk id="17" creationId="{32F7019C-6FC0-E13C-55F6-C1839A52C42C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02DC06DA-020D-82BB-C15A-C325785B240A}" dt="2024-04-08T17:29:41.028" v="656" actId="20577"/>
        <pc:sldMkLst>
          <pc:docMk/>
          <pc:sldMk cId="2141003304" sldId="2147478884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29:35.356" v="654" actId="20577"/>
          <ac:spMkLst>
            <pc:docMk/>
            <pc:sldMk cId="2141003304" sldId="2147478884"/>
            <ac:spMk id="2" creationId="{F6E20B1C-18AE-8A2E-B65C-CBE067EAE162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29:23.965" v="652" actId="1076"/>
          <ac:spMkLst>
            <pc:docMk/>
            <pc:sldMk cId="2141003304" sldId="2147478884"/>
            <ac:spMk id="3" creationId="{ADE05FA3-88C6-B8B6-23F5-0AC8A9A1316F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29:41.028" v="656" actId="20577"/>
          <ac:spMkLst>
            <pc:docMk/>
            <pc:sldMk cId="2141003304" sldId="2147478884"/>
            <ac:spMk id="6" creationId="{3067921D-1DC9-50AE-6ECA-675F9DE59552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02DC06DA-020D-82BB-C15A-C325785B240A}" dt="2024-04-08T17:29:19.246" v="651" actId="20577"/>
        <pc:sldMkLst>
          <pc:docMk/>
          <pc:sldMk cId="939944174" sldId="2147478885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28:54.073" v="641" actId="20577"/>
          <ac:spMkLst>
            <pc:docMk/>
            <pc:sldMk cId="939944174" sldId="2147478885"/>
            <ac:spMk id="2" creationId="{F6E20B1C-18AE-8A2E-B65C-CBE067EAE162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26:25.383" v="624" actId="20577"/>
          <ac:spMkLst>
            <pc:docMk/>
            <pc:sldMk cId="939944174" sldId="2147478885"/>
            <ac:spMk id="3" creationId="{ADE05FA3-88C6-B8B6-23F5-0AC8A9A1316F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29:19.246" v="651" actId="20577"/>
          <ac:spMkLst>
            <pc:docMk/>
            <pc:sldMk cId="939944174" sldId="2147478885"/>
            <ac:spMk id="6" creationId="{79E22681-A1BE-1179-D3F3-BFFDACDC9C86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02DC06DA-020D-82BB-C15A-C325785B240A}" dt="2024-04-08T17:28:18.416" v="639" actId="1076"/>
        <pc:sldMkLst>
          <pc:docMk/>
          <pc:sldMk cId="1410294647" sldId="2147478886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25:09.569" v="608" actId="1076"/>
          <ac:spMkLst>
            <pc:docMk/>
            <pc:sldMk cId="1410294647" sldId="2147478886"/>
            <ac:spMk id="2" creationId="{F6E20B1C-18AE-8A2E-B65C-CBE067EAE162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28:18.416" v="639" actId="1076"/>
          <ac:spMkLst>
            <pc:docMk/>
            <pc:sldMk cId="1410294647" sldId="2147478886"/>
            <ac:spMk id="3" creationId="{ADE05FA3-88C6-B8B6-23F5-0AC8A9A1316F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25:09.600" v="609" actId="1076"/>
          <ac:spMkLst>
            <pc:docMk/>
            <pc:sldMk cId="1410294647" sldId="2147478886"/>
            <ac:spMk id="6" creationId="{79E22681-A1BE-1179-D3F3-BFFDACDC9C86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02DC06DA-020D-82BB-C15A-C325785B240A}" dt="2024-04-08T17:28:13.682" v="638" actId="1076"/>
        <pc:sldMkLst>
          <pc:docMk/>
          <pc:sldMk cId="2225150093" sldId="2147478887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23:34.098" v="592" actId="20577"/>
          <ac:spMkLst>
            <pc:docMk/>
            <pc:sldMk cId="2225150093" sldId="2147478887"/>
            <ac:spMk id="2" creationId="{F6E20B1C-18AE-8A2E-B65C-CBE067EAE162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28:13.682" v="638" actId="1076"/>
          <ac:spMkLst>
            <pc:docMk/>
            <pc:sldMk cId="2225150093" sldId="2147478887"/>
            <ac:spMk id="3" creationId="{ADE05FA3-88C6-B8B6-23F5-0AC8A9A1316F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24:10.864" v="603" actId="20577"/>
          <ac:spMkLst>
            <pc:docMk/>
            <pc:sldMk cId="2225150093" sldId="2147478887"/>
            <ac:spMk id="6" creationId="{79E22681-A1BE-1179-D3F3-BFFDACDC9C86}"/>
          </ac:spMkLst>
        </pc:spChg>
      </pc:sldChg>
      <pc:sldChg chg="modSp modCm">
        <pc:chgData name="Rebecca Diaz-Castrejon" userId="S::rebecca_neimandcollaborative.com#ext#@ncconnect.onmicrosoft.com::2e9df2d5-df92-4e5c-ad51-805d35800e25" providerId="AD" clId="Web-{02DC06DA-020D-82BB-C15A-C325785B240A}" dt="2024-04-08T18:03:41.977" v="1126" actId="20577"/>
        <pc:sldMkLst>
          <pc:docMk/>
          <pc:sldMk cId="3708004418" sldId="2147478888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03:36.758" v="1125" actId="20577"/>
          <ac:spMkLst>
            <pc:docMk/>
            <pc:sldMk cId="3708004418" sldId="2147478888"/>
            <ac:spMk id="8" creationId="{25164B2E-9867-BE9E-C841-1432FEAC29A5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03:41.977" v="1126" actId="20577"/>
          <ac:spMkLst>
            <pc:docMk/>
            <pc:sldMk cId="3708004418" sldId="2147478888"/>
            <ac:spMk id="9" creationId="{BBE6B198-C060-A06E-D1B6-CF6310C9788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02DC06DA-020D-82BB-C15A-C325785B240A}" dt="2024-04-08T18:03:25.336" v="1123" actId="20577"/>
              <pc2:cmMkLst xmlns:pc2="http://schemas.microsoft.com/office/powerpoint/2019/9/main/command">
                <pc:docMk/>
                <pc:sldMk cId="3708004418" sldId="2147478888"/>
                <pc2:cmMk id="{393F4121-FD6A-EB40-9467-56E19F3E728A}"/>
              </pc2:cmMkLst>
            </pc226:cmChg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02DC06DA-020D-82BB-C15A-C325785B240A}" dt="2024-04-08T18:03:25.336" v="1123" actId="20577"/>
              <pc2:cmMkLst xmlns:pc2="http://schemas.microsoft.com/office/powerpoint/2019/9/main/command">
                <pc:docMk/>
                <pc:sldMk cId="3708004418" sldId="2147478888"/>
                <pc2:cmMk id="{2882B76A-1086-4942-9860-FFD354CFEFB8}"/>
              </pc2:cmMkLst>
            </pc226:cmChg>
          </p:ext>
        </pc:extLst>
      </pc:sldChg>
      <pc:sldChg chg="modSp">
        <pc:chgData name="Rebecca Diaz-Castrejon" userId="S::rebecca_neimandcollaborative.com#ext#@ncconnect.onmicrosoft.com::2e9df2d5-df92-4e5c-ad51-805d35800e25" providerId="AD" clId="Web-{02DC06DA-020D-82BB-C15A-C325785B240A}" dt="2024-04-08T17:28:04.041" v="637" actId="20577"/>
        <pc:sldMkLst>
          <pc:docMk/>
          <pc:sldMk cId="4172441890" sldId="2147478915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27:55.103" v="635" actId="20577"/>
          <ac:spMkLst>
            <pc:docMk/>
            <pc:sldMk cId="4172441890" sldId="2147478915"/>
            <ac:spMk id="2" creationId="{F6E20B1C-18AE-8A2E-B65C-CBE067EAE162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22:03.065" v="545" actId="1076"/>
          <ac:spMkLst>
            <pc:docMk/>
            <pc:sldMk cId="4172441890" sldId="2147478915"/>
            <ac:spMk id="3" creationId="{ADE05FA3-88C6-B8B6-23F5-0AC8A9A1316F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28:04.041" v="637" actId="20577"/>
          <ac:spMkLst>
            <pc:docMk/>
            <pc:sldMk cId="4172441890" sldId="2147478915"/>
            <ac:spMk id="6" creationId="{79E22681-A1BE-1179-D3F3-BFFDACDC9C86}"/>
          </ac:spMkLst>
        </pc:spChg>
      </pc:sldChg>
      <pc:sldChg chg="modSp modCm">
        <pc:chgData name="Rebecca Diaz-Castrejon" userId="S::rebecca_neimandcollaborative.com#ext#@ncconnect.onmicrosoft.com::2e9df2d5-df92-4e5c-ad51-805d35800e25" providerId="AD" clId="Web-{02DC06DA-020D-82BB-C15A-C325785B240A}" dt="2024-04-08T18:40:48.961" v="1819" actId="20577"/>
        <pc:sldMkLst>
          <pc:docMk/>
          <pc:sldMk cId="0" sldId="2147478923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40:48.961" v="1819" actId="20577"/>
          <ac:spMkLst>
            <pc:docMk/>
            <pc:sldMk cId="0" sldId="2147478923"/>
            <ac:spMk id="2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17:23.884" v="1441" actId="1076"/>
          <ac:spMkLst>
            <pc:docMk/>
            <pc:sldMk cId="0" sldId="2147478923"/>
            <ac:spMk id="26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02DC06DA-020D-82BB-C15A-C325785B240A}" dt="2024-04-08T18:17:14.634" v="1439" actId="20577"/>
              <pc2:cmMkLst xmlns:pc2="http://schemas.microsoft.com/office/powerpoint/2019/9/main/command">
                <pc:docMk/>
                <pc:sldMk cId="0" sldId="2147478923"/>
                <pc2:cmMk id="{23858037-05DB-E948-88B7-CF1337E71385}"/>
              </pc2:cmMkLst>
            </pc226:cmChg>
          </p:ext>
        </pc:extLst>
      </pc:sldChg>
      <pc:sldChg chg="modSp">
        <pc:chgData name="Rebecca Diaz-Castrejon" userId="S::rebecca_neimandcollaborative.com#ext#@ncconnect.onmicrosoft.com::2e9df2d5-df92-4e5c-ad51-805d35800e25" providerId="AD" clId="Web-{02DC06DA-020D-82BB-C15A-C325785B240A}" dt="2024-04-08T18:42:09.385" v="1855" actId="14100"/>
        <pc:sldMkLst>
          <pc:docMk/>
          <pc:sldMk cId="0" sldId="2147478924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09:55.734" v="1302" actId="20577"/>
          <ac:spMkLst>
            <pc:docMk/>
            <pc:sldMk cId="0" sldId="2147478924"/>
            <ac:spMk id="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10:26.782" v="1322" actId="20577"/>
          <ac:spMkLst>
            <pc:docMk/>
            <pc:sldMk cId="0" sldId="2147478924"/>
            <ac:spMk id="1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11:51.643" v="1342" actId="1076"/>
          <ac:spMkLst>
            <pc:docMk/>
            <pc:sldMk cId="0" sldId="2147478924"/>
            <ac:spMk id="11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11:47.081" v="1341" actId="1076"/>
          <ac:spMkLst>
            <pc:docMk/>
            <pc:sldMk cId="0" sldId="2147478924"/>
            <ac:spMk id="1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42:09.385" v="1855" actId="14100"/>
          <ac:spMkLst>
            <pc:docMk/>
            <pc:sldMk cId="0" sldId="2147478924"/>
            <ac:spMk id="1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11:33.643" v="1339" actId="1076"/>
          <ac:spMkLst>
            <pc:docMk/>
            <pc:sldMk cId="0" sldId="2147478924"/>
            <ac:spMk id="15" creationId="{00000000-0000-0000-0000-000000000000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02DC06DA-020D-82BB-C15A-C325785B240A}" dt="2024-04-08T18:42:26.557" v="1857" actId="20577"/>
        <pc:sldMkLst>
          <pc:docMk/>
          <pc:sldMk cId="3915141931" sldId="2147478926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42:26.557" v="1857" actId="20577"/>
          <ac:spMkLst>
            <pc:docMk/>
            <pc:sldMk cId="3915141931" sldId="2147478926"/>
            <ac:spMk id="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03:56.399" v="1127" actId="14100"/>
          <ac:spMkLst>
            <pc:docMk/>
            <pc:sldMk cId="3915141931" sldId="2147478926"/>
            <ac:spMk id="1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07:45.044" v="1232" actId="14100"/>
          <ac:spMkLst>
            <pc:docMk/>
            <pc:sldMk cId="3915141931" sldId="2147478926"/>
            <ac:spMk id="1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04:50.197" v="1156" actId="14100"/>
          <ac:spMkLst>
            <pc:docMk/>
            <pc:sldMk cId="3915141931" sldId="2147478926"/>
            <ac:spMk id="17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07:23.934" v="1227" actId="1076"/>
          <ac:spMkLst>
            <pc:docMk/>
            <pc:sldMk cId="3915141931" sldId="2147478926"/>
            <ac:spMk id="1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07:23.981" v="1228" actId="1076"/>
          <ac:spMkLst>
            <pc:docMk/>
            <pc:sldMk cId="3915141931" sldId="2147478926"/>
            <ac:spMk id="1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09:15.827" v="1283" actId="14100"/>
          <ac:spMkLst>
            <pc:docMk/>
            <pc:sldMk cId="3915141931" sldId="2147478926"/>
            <ac:spMk id="2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08:00.716" v="1234" actId="20577"/>
          <ac:spMkLst>
            <pc:docMk/>
            <pc:sldMk cId="3915141931" sldId="2147478926"/>
            <ac:spMk id="21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07:24.013" v="1229" actId="1076"/>
          <ac:spMkLst>
            <pc:docMk/>
            <pc:sldMk cId="3915141931" sldId="2147478926"/>
            <ac:spMk id="2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07:24.044" v="1230" actId="1076"/>
          <ac:spMkLst>
            <pc:docMk/>
            <pc:sldMk cId="3915141931" sldId="2147478926"/>
            <ac:spMk id="23" creationId="{00000000-0000-0000-0000-000000000000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02DC06DA-020D-82BB-C15A-C325785B240A}" dt="2024-04-08T17:14:03.227" v="443" actId="14100"/>
        <pc:sldMkLst>
          <pc:docMk/>
          <pc:sldMk cId="0" sldId="2147478928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12:41.412" v="403" actId="20577"/>
          <ac:spMkLst>
            <pc:docMk/>
            <pc:sldMk cId="0" sldId="2147478928"/>
            <ac:spMk id="51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13:12.007" v="421" actId="20577"/>
          <ac:spMkLst>
            <pc:docMk/>
            <pc:sldMk cId="0" sldId="2147478928"/>
            <ac:spMk id="5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14:03.227" v="443" actId="14100"/>
          <ac:spMkLst>
            <pc:docMk/>
            <pc:sldMk cId="0" sldId="2147478928"/>
            <ac:spMk id="54" creationId="{00000000-0000-0000-0000-000000000000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02DC06DA-020D-82BB-C15A-C325785B240A}" dt="2024-04-08T18:43:29.058" v="1860" actId="20577"/>
        <pc:sldMkLst>
          <pc:docMk/>
          <pc:sldMk cId="0" sldId="2147478929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39:33.509" v="760" actId="14100"/>
          <ac:spMkLst>
            <pc:docMk/>
            <pc:sldMk cId="0" sldId="2147478929"/>
            <ac:spMk id="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43:29.058" v="1860" actId="20577"/>
          <ac:spMkLst>
            <pc:docMk/>
            <pc:sldMk cId="0" sldId="2147478929"/>
            <ac:spMk id="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39:12.493" v="751" actId="14100"/>
          <ac:spMkLst>
            <pc:docMk/>
            <pc:sldMk cId="0" sldId="2147478929"/>
            <ac:spMk id="12" creationId="{00000000-0000-0000-0000-000000000000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02DC06DA-020D-82BB-C15A-C325785B240A}" dt="2024-04-08T17:41:27.074" v="795" actId="20577"/>
        <pc:sldMkLst>
          <pc:docMk/>
          <pc:sldMk cId="0" sldId="2147478931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41:27.074" v="795" actId="20577"/>
          <ac:spMkLst>
            <pc:docMk/>
            <pc:sldMk cId="0" sldId="2147478931"/>
            <ac:spMk id="16" creationId="{00000000-0000-0000-0000-000000000000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02DC06DA-020D-82BB-C15A-C325785B240A}" dt="2024-04-08T17:40:35.807" v="784" actId="20577"/>
        <pc:sldMkLst>
          <pc:docMk/>
          <pc:sldMk cId="0" sldId="2147478932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40:10.572" v="774" actId="20577"/>
          <ac:spMkLst>
            <pc:docMk/>
            <pc:sldMk cId="0" sldId="2147478932"/>
            <ac:spMk id="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40:35.807" v="784" actId="20577"/>
          <ac:spMkLst>
            <pc:docMk/>
            <pc:sldMk cId="0" sldId="2147478932"/>
            <ac:spMk id="16" creationId="{00000000-0000-0000-0000-000000000000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02DC06DA-020D-82BB-C15A-C325785B240A}" dt="2024-04-08T17:45:19" v="883" actId="20577"/>
        <pc:sldMkLst>
          <pc:docMk/>
          <pc:sldMk cId="0" sldId="2147478933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45:19" v="883" actId="20577"/>
          <ac:spMkLst>
            <pc:docMk/>
            <pc:sldMk cId="0" sldId="2147478933"/>
            <ac:spMk id="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43:32.920" v="830" actId="20577"/>
          <ac:spMkLst>
            <pc:docMk/>
            <pc:sldMk cId="0" sldId="2147478933"/>
            <ac:spMk id="1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43:55.233" v="845" actId="1076"/>
          <ac:spMkLst>
            <pc:docMk/>
            <pc:sldMk cId="0" sldId="2147478933"/>
            <ac:spMk id="13" creationId="{D4A9CCAB-9A7C-12A7-6ECF-86391E1BACD1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02DC06DA-020D-82BB-C15A-C325785B240A}" dt="2024-04-08T17:43:18.123" v="828" actId="14100"/>
        <pc:sldMkLst>
          <pc:docMk/>
          <pc:sldMk cId="0" sldId="2147478934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43:18.123" v="828" actId="14100"/>
          <ac:spMkLst>
            <pc:docMk/>
            <pc:sldMk cId="0" sldId="2147478934"/>
            <ac:spMk id="1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42:36.216" v="820" actId="20577"/>
          <ac:spMkLst>
            <pc:docMk/>
            <pc:sldMk cId="0" sldId="2147478934"/>
            <ac:spMk id="17" creationId="{00000000-0000-0000-0000-000000000000}"/>
          </ac:spMkLst>
        </pc:spChg>
        <pc:grpChg chg="mod">
          <ac:chgData name="Rebecca Diaz-Castrejon" userId="S::rebecca_neimandcollaborative.com#ext#@ncconnect.onmicrosoft.com::2e9df2d5-df92-4e5c-ad51-805d35800e25" providerId="AD" clId="Web-{02DC06DA-020D-82BB-C15A-C325785B240A}" dt="2024-04-08T17:42:21.200" v="811" actId="14100"/>
          <ac:grpSpMkLst>
            <pc:docMk/>
            <pc:sldMk cId="0" sldId="2147478934"/>
            <ac:grpSpMk id="2" creationId="{00000000-0000-0000-0000-000000000000}"/>
          </ac:grpSpMkLst>
        </pc:grpChg>
      </pc:sldChg>
      <pc:sldChg chg="delSp modSp modCm">
        <pc:chgData name="Rebecca Diaz-Castrejon" userId="S::rebecca_neimandcollaborative.com#ext#@ncconnect.onmicrosoft.com::2e9df2d5-df92-4e5c-ad51-805d35800e25" providerId="AD" clId="Web-{02DC06DA-020D-82BB-C15A-C325785B240A}" dt="2024-04-08T18:43:09.308" v="1858" actId="20577"/>
        <pc:sldMkLst>
          <pc:docMk/>
          <pc:sldMk cId="2786167085" sldId="2147478936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50:09.538" v="987" actId="20577"/>
          <ac:spMkLst>
            <pc:docMk/>
            <pc:sldMk cId="2786167085" sldId="2147478936"/>
            <ac:spMk id="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48:51.286" v="960" actId="20577"/>
          <ac:spMkLst>
            <pc:docMk/>
            <pc:sldMk cId="2786167085" sldId="2147478936"/>
            <ac:spMk id="7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43:09.308" v="1858" actId="20577"/>
          <ac:spMkLst>
            <pc:docMk/>
            <pc:sldMk cId="2786167085" sldId="2147478936"/>
            <ac:spMk id="8" creationId="{00000000-0000-0000-0000-000000000000}"/>
          </ac:spMkLst>
        </pc:spChg>
        <pc:spChg chg="del mod">
          <ac:chgData name="Rebecca Diaz-Castrejon" userId="S::rebecca_neimandcollaborative.com#ext#@ncconnect.onmicrosoft.com::2e9df2d5-df92-4e5c-ad51-805d35800e25" providerId="AD" clId="Web-{02DC06DA-020D-82BB-C15A-C325785B240A}" dt="2024-04-08T17:46:55.377" v="912"/>
          <ac:spMkLst>
            <pc:docMk/>
            <pc:sldMk cId="2786167085" sldId="2147478936"/>
            <ac:spMk id="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50:05.710" v="986" actId="20577"/>
          <ac:spMkLst>
            <pc:docMk/>
            <pc:sldMk cId="2786167085" sldId="2147478936"/>
            <ac:spMk id="1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46:35.580" v="904" actId="1076"/>
          <ac:spMkLst>
            <pc:docMk/>
            <pc:sldMk cId="2786167085" sldId="2147478936"/>
            <ac:spMk id="11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46:35.596" v="905" actId="1076"/>
          <ac:spMkLst>
            <pc:docMk/>
            <pc:sldMk cId="2786167085" sldId="2147478936"/>
            <ac:spMk id="1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46:35.627" v="906" actId="1076"/>
          <ac:spMkLst>
            <pc:docMk/>
            <pc:sldMk cId="2786167085" sldId="2147478936"/>
            <ac:spMk id="1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46:35.658" v="907" actId="1076"/>
          <ac:spMkLst>
            <pc:docMk/>
            <pc:sldMk cId="2786167085" sldId="2147478936"/>
            <ac:spMk id="14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02DC06DA-020D-82BB-C15A-C325785B240A}" dt="2024-04-08T17:49:58.991" v="985" actId="20577"/>
              <pc2:cmMkLst xmlns:pc2="http://schemas.microsoft.com/office/powerpoint/2019/9/main/command">
                <pc:docMk/>
                <pc:sldMk cId="2786167085" sldId="2147478936"/>
                <pc2:cmMk id="{71349A2D-E975-124E-AD84-7899FB64304B}"/>
              </pc2:cmMkLst>
            </pc226:cmChg>
          </p:ext>
        </pc:extLst>
      </pc:sldChg>
      <pc:sldChg chg="modSp">
        <pc:chgData name="Rebecca Diaz-Castrejon" userId="S::rebecca_neimandcollaborative.com#ext#@ncconnect.onmicrosoft.com::2e9df2d5-df92-4e5c-ad51-805d35800e25" providerId="AD" clId="Web-{02DC06DA-020D-82BB-C15A-C325785B240A}" dt="2024-04-08T18:38:05.880" v="1803" actId="20577"/>
        <pc:sldMkLst>
          <pc:docMk/>
          <pc:sldMk cId="975565888" sldId="2147478937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38:05.880" v="1803" actId="20577"/>
          <ac:spMkLst>
            <pc:docMk/>
            <pc:sldMk cId="975565888" sldId="2147478937"/>
            <ac:spMk id="3" creationId="{FC0C3C2D-3C2C-B95F-90D1-EAE59E59E520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02DC06DA-020D-82BB-C15A-C325785B240A}" dt="2024-04-08T18:37:12.503" v="1790" actId="20577"/>
        <pc:sldMkLst>
          <pc:docMk/>
          <pc:sldMk cId="1998832653" sldId="2147478938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6:41:41.580" v="128" actId="14100"/>
          <ac:spMkLst>
            <pc:docMk/>
            <pc:sldMk cId="1998832653" sldId="2147478938"/>
            <ac:spMk id="1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6:43:58.739" v="150" actId="20577"/>
          <ac:spMkLst>
            <pc:docMk/>
            <pc:sldMk cId="1998832653" sldId="2147478938"/>
            <ac:spMk id="1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5:53:20.403" v="123" actId="1076"/>
          <ac:spMkLst>
            <pc:docMk/>
            <pc:sldMk cId="1998832653" sldId="2147478938"/>
            <ac:spMk id="14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37:12.503" v="1790" actId="20577"/>
          <ac:spMkLst>
            <pc:docMk/>
            <pc:sldMk cId="1998832653" sldId="2147478938"/>
            <ac:spMk id="1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6:44:20.864" v="164" actId="20577"/>
          <ac:spMkLst>
            <pc:docMk/>
            <pc:sldMk cId="1998832653" sldId="2147478938"/>
            <ac:spMk id="17" creationId="{00000000-0000-0000-0000-000000000000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02DC06DA-020D-82BB-C15A-C325785B240A}" dt="2024-04-08T18:36:29.831" v="1782" actId="1076"/>
        <pc:sldMkLst>
          <pc:docMk/>
          <pc:sldMk cId="3403500463" sldId="2147478939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36:29.565" v="1774" actId="1076"/>
          <ac:spMkLst>
            <pc:docMk/>
            <pc:sldMk cId="3403500463" sldId="2147478939"/>
            <ac:spMk id="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36:29.659" v="1777" actId="1076"/>
          <ac:spMkLst>
            <pc:docMk/>
            <pc:sldMk cId="3403500463" sldId="2147478939"/>
            <ac:spMk id="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36:29.831" v="1782" actId="1076"/>
          <ac:spMkLst>
            <pc:docMk/>
            <pc:sldMk cId="3403500463" sldId="2147478939"/>
            <ac:spMk id="1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36:29.674" v="1778" actId="1076"/>
          <ac:spMkLst>
            <pc:docMk/>
            <pc:sldMk cId="3403500463" sldId="2147478939"/>
            <ac:spMk id="11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36:29.706" v="1779" actId="1076"/>
          <ac:spMkLst>
            <pc:docMk/>
            <pc:sldMk cId="3403500463" sldId="2147478939"/>
            <ac:spMk id="1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29:44.744" v="1645" actId="1076"/>
          <ac:spMkLst>
            <pc:docMk/>
            <pc:sldMk cId="3403500463" sldId="2147478939"/>
            <ac:spMk id="1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36:29.596" v="1775" actId="1076"/>
          <ac:spMkLst>
            <pc:docMk/>
            <pc:sldMk cId="3403500463" sldId="2147478939"/>
            <ac:spMk id="14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36:29.628" v="1776" actId="1076"/>
          <ac:spMkLst>
            <pc:docMk/>
            <pc:sldMk cId="3403500463" sldId="2147478939"/>
            <ac:spMk id="1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29:44.791" v="1646" actId="1076"/>
          <ac:spMkLst>
            <pc:docMk/>
            <pc:sldMk cId="3403500463" sldId="2147478939"/>
            <ac:spMk id="1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36:29.784" v="1781" actId="1076"/>
          <ac:spMkLst>
            <pc:docMk/>
            <pc:sldMk cId="3403500463" sldId="2147478939"/>
            <ac:spMk id="17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36:29.737" v="1780" actId="1076"/>
          <ac:spMkLst>
            <pc:docMk/>
            <pc:sldMk cId="3403500463" sldId="2147478939"/>
            <ac:spMk id="1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29:38.713" v="1644" actId="14100"/>
          <ac:spMkLst>
            <pc:docMk/>
            <pc:sldMk cId="3403500463" sldId="2147478939"/>
            <ac:spMk id="52" creationId="{314AE1E2-189A-C218-60FA-96B9A53DCA37}"/>
          </ac:spMkLst>
        </pc:spChg>
      </pc:sldChg>
    </pc:docChg>
  </pc:docChgLst>
  <pc:docChgLst>
    <pc:chgData name="Rebecca Diaz-Castrejon" userId="S::rebecca_neimandcollaborative.com#ext#@ncconnect.onmicrosoft.com::2e9df2d5-df92-4e5c-ad51-805d35800e25" providerId="AD" clId="Web-{6B305AA4-367C-F88C-659A-45DE576ADB77}"/>
    <pc:docChg chg="modSld">
      <pc:chgData name="Rebecca Diaz-Castrejon" userId="S::rebecca_neimandcollaborative.com#ext#@ncconnect.onmicrosoft.com::2e9df2d5-df92-4e5c-ad51-805d35800e25" providerId="AD" clId="Web-{6B305AA4-367C-F88C-659A-45DE576ADB77}" dt="2024-05-01T14:47:50.462" v="0" actId="20577"/>
      <pc:docMkLst>
        <pc:docMk/>
      </pc:docMkLst>
      <pc:sldChg chg="modSp modCm">
        <pc:chgData name="Rebecca Diaz-Castrejon" userId="S::rebecca_neimandcollaborative.com#ext#@ncconnect.onmicrosoft.com::2e9df2d5-df92-4e5c-ad51-805d35800e25" providerId="AD" clId="Web-{6B305AA4-367C-F88C-659A-45DE576ADB77}" dt="2024-05-01T14:47:50.462" v="0" actId="20577"/>
        <pc:sldMkLst>
          <pc:docMk/>
          <pc:sldMk cId="0" sldId="2147478923"/>
        </pc:sldMkLst>
        <pc:spChg chg="mod">
          <ac:chgData name="Rebecca Diaz-Castrejon" userId="S::rebecca_neimandcollaborative.com#ext#@ncconnect.onmicrosoft.com::2e9df2d5-df92-4e5c-ad51-805d35800e25" providerId="AD" clId="Web-{6B305AA4-367C-F88C-659A-45DE576ADB77}" dt="2024-05-01T14:47:50.462" v="0" actId="20577"/>
          <ac:spMkLst>
            <pc:docMk/>
            <pc:sldMk cId="0" sldId="2147478923"/>
            <ac:spMk id="25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6B305AA4-367C-F88C-659A-45DE576ADB77}" dt="2024-05-01T14:47:50.462" v="0" actId="20577"/>
              <pc2:cmMkLst xmlns:pc2="http://schemas.microsoft.com/office/powerpoint/2019/9/main/command">
                <pc:docMk/>
                <pc:sldMk cId="0" sldId="2147478923"/>
                <pc2:cmMk id="{23858037-05DB-E948-88B7-CF1337E71385}"/>
              </pc2:cmMkLst>
            </pc226:cmChg>
          </p:ext>
        </pc:extLst>
      </pc:sldChg>
    </pc:docChg>
  </pc:docChgLst>
  <pc:docChgLst>
    <pc:chgData name="Jeydri Urbina" userId="S::jeydri_ncollaborative.com#ext#@ncconnect.onmicrosoft.com::416532f6-31fa-4146-bc2a-7cd479d60f1f" providerId="AD" clId="Web-{86203354-1BD4-E893-0E36-5006C9654AEB}"/>
    <pc:docChg chg="delSld modSld">
      <pc:chgData name="Jeydri Urbina" userId="S::jeydri_ncollaborative.com#ext#@ncconnect.onmicrosoft.com::416532f6-31fa-4146-bc2a-7cd479d60f1f" providerId="AD" clId="Web-{86203354-1BD4-E893-0E36-5006C9654AEB}" dt="2025-05-15T17:48:00.477" v="40"/>
      <pc:docMkLst>
        <pc:docMk/>
      </pc:docMkLst>
      <pc:sldChg chg="modSp">
        <pc:chgData name="Jeydri Urbina" userId="S::jeydri_ncollaborative.com#ext#@ncconnect.onmicrosoft.com::416532f6-31fa-4146-bc2a-7cd479d60f1f" providerId="AD" clId="Web-{86203354-1BD4-E893-0E36-5006C9654AEB}" dt="2025-05-15T17:46:14.615" v="35" actId="20577"/>
        <pc:sldMkLst>
          <pc:docMk/>
          <pc:sldMk cId="967207967" sldId="2147376879"/>
        </pc:sldMkLst>
        <pc:spChg chg="mod">
          <ac:chgData name="Jeydri Urbina" userId="S::jeydri_ncollaborative.com#ext#@ncconnect.onmicrosoft.com::416532f6-31fa-4146-bc2a-7cd479d60f1f" providerId="AD" clId="Web-{86203354-1BD4-E893-0E36-5006C9654AEB}" dt="2025-05-15T17:44:55.786" v="3" actId="20577"/>
          <ac:spMkLst>
            <pc:docMk/>
            <pc:sldMk cId="967207967" sldId="2147376879"/>
            <ac:spMk id="2" creationId="{81C2CF07-59D9-AC3B-BA7B-B66000348317}"/>
          </ac:spMkLst>
        </pc:spChg>
        <pc:spChg chg="mod">
          <ac:chgData name="Jeydri Urbina" userId="S::jeydri_ncollaborative.com#ext#@ncconnect.onmicrosoft.com::416532f6-31fa-4146-bc2a-7cd479d60f1f" providerId="AD" clId="Web-{86203354-1BD4-E893-0E36-5006C9654AEB}" dt="2025-05-15T17:46:14.615" v="35" actId="20577"/>
          <ac:spMkLst>
            <pc:docMk/>
            <pc:sldMk cId="967207967" sldId="2147376879"/>
            <ac:spMk id="8" creationId="{7E1CDF66-1C51-2103-5BDC-3E4A20AFA9B1}"/>
          </ac:spMkLst>
        </pc:spChg>
      </pc:sldChg>
      <pc:sldChg chg="modSp">
        <pc:chgData name="Jeydri Urbina" userId="S::jeydri_ncollaborative.com#ext#@ncconnect.onmicrosoft.com::416532f6-31fa-4146-bc2a-7cd479d60f1f" providerId="AD" clId="Web-{86203354-1BD4-E893-0E36-5006C9654AEB}" dt="2025-05-15T17:46:42.678" v="39" actId="20577"/>
        <pc:sldMkLst>
          <pc:docMk/>
          <pc:sldMk cId="975565888" sldId="2147478937"/>
        </pc:sldMkLst>
        <pc:spChg chg="mod">
          <ac:chgData name="Jeydri Urbina" userId="S::jeydri_ncollaborative.com#ext#@ncconnect.onmicrosoft.com::416532f6-31fa-4146-bc2a-7cd479d60f1f" providerId="AD" clId="Web-{86203354-1BD4-E893-0E36-5006C9654AEB}" dt="2025-05-15T17:46:42.678" v="39" actId="20577"/>
          <ac:spMkLst>
            <pc:docMk/>
            <pc:sldMk cId="975565888" sldId="2147478937"/>
            <ac:spMk id="6" creationId="{7AC1AC46-3901-E135-9698-FA5FFB6B8D0A}"/>
          </ac:spMkLst>
        </pc:spChg>
      </pc:sldChg>
      <pc:sldChg chg="del">
        <pc:chgData name="Jeydri Urbina" userId="S::jeydri_ncollaborative.com#ext#@ncconnect.onmicrosoft.com::416532f6-31fa-4146-bc2a-7cd479d60f1f" providerId="AD" clId="Web-{86203354-1BD4-E893-0E36-5006C9654AEB}" dt="2025-05-15T17:48:00.477" v="40"/>
        <pc:sldMkLst>
          <pc:docMk/>
          <pc:sldMk cId="3403500463" sldId="2147478939"/>
        </pc:sldMkLst>
      </pc:sldChg>
    </pc:docChg>
  </pc:docChgLst>
  <pc:docChgLst>
    <pc:chgData name="Rebecca Diaz-Castrejon" userId="S::rebecca_neimandcollaborative.com#ext#@ncconnect.onmicrosoft.com::2e9df2d5-df92-4e5c-ad51-805d35800e25" providerId="AD" clId="Web-{BAF8C2AB-3AA4-BA48-F3F5-8BDA70C820E6}"/>
    <pc:docChg chg="addSld delSld modSld">
      <pc:chgData name="Rebecca Diaz-Castrejon" userId="S::rebecca_neimandcollaborative.com#ext#@ncconnect.onmicrosoft.com::2e9df2d5-df92-4e5c-ad51-805d35800e25" providerId="AD" clId="Web-{BAF8C2AB-3AA4-BA48-F3F5-8BDA70C820E6}" dt="2024-04-08T10:13:23.827" v="459"/>
      <pc:docMkLst>
        <pc:docMk/>
      </pc:docMkLst>
      <pc:sldChg chg="del modCm">
        <pc:chgData name="Rebecca Diaz-Castrejon" userId="S::rebecca_neimandcollaborative.com#ext#@ncconnect.onmicrosoft.com::2e9df2d5-df92-4e5c-ad51-805d35800e25" providerId="AD" clId="Web-{BAF8C2AB-3AA4-BA48-F3F5-8BDA70C820E6}" dt="2024-04-08T09:34:34.035" v="18"/>
        <pc:sldMkLst>
          <pc:docMk/>
          <pc:sldMk cId="0" sldId="25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BAF8C2AB-3AA4-BA48-F3F5-8BDA70C820E6}" dt="2024-04-08T09:33:48.675" v="16"/>
              <pc2:cmMkLst xmlns:pc2="http://schemas.microsoft.com/office/powerpoint/2019/9/main/command">
                <pc:docMk/>
                <pc:sldMk cId="0" sldId="256"/>
                <pc2:cmMk id="{E4F52B39-1DE5-2E4B-A5C9-3903C08A6A7B}"/>
              </pc2:cmMkLst>
              <pc226:cmRplyChg chg="add">
                <pc226:chgData name="Rebecca Diaz-Castrejon" userId="S::rebecca_neimandcollaborative.com#ext#@ncconnect.onmicrosoft.com::2e9df2d5-df92-4e5c-ad51-805d35800e25" providerId="AD" clId="Web-{BAF8C2AB-3AA4-BA48-F3F5-8BDA70C820E6}" dt="2024-04-08T09:33:46.222" v="15"/>
                <pc2:cmRplyMkLst xmlns:pc2="http://schemas.microsoft.com/office/powerpoint/2019/9/main/command">
                  <pc:docMk/>
                  <pc:sldMk cId="0" sldId="256"/>
                  <pc2:cmMk id="{E4F52B39-1DE5-2E4B-A5C9-3903C08A6A7B}"/>
                  <pc2:cmRplyMk id="{E68B534B-3894-4CE3-9089-EEC356D1D459}"/>
                </pc2:cmRplyMkLst>
              </pc226:cmRplyChg>
            </pc226:cmChg>
          </p:ext>
        </pc:extLst>
      </pc:sldChg>
      <pc:sldChg chg="addSp delSp modSp">
        <pc:chgData name="Rebecca Diaz-Castrejon" userId="S::rebecca_neimandcollaborative.com#ext#@ncconnect.onmicrosoft.com::2e9df2d5-df92-4e5c-ad51-805d35800e25" providerId="AD" clId="Web-{BAF8C2AB-3AA4-BA48-F3F5-8BDA70C820E6}" dt="2024-04-08T10:03:23.269" v="371"/>
        <pc:sldMkLst>
          <pc:docMk/>
          <pc:sldMk cId="0" sldId="257"/>
        </pc:sldMkLst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3:08.278" v="64" actId="1076"/>
          <ac:spMkLst>
            <pc:docMk/>
            <pc:sldMk cId="0" sldId="257"/>
            <ac:spMk id="2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3:08.325" v="65" actId="1076"/>
          <ac:spMkLst>
            <pc:docMk/>
            <pc:sldMk cId="0" sldId="257"/>
            <ac:spMk id="2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1:30.245" v="44" actId="20577"/>
          <ac:spMkLst>
            <pc:docMk/>
            <pc:sldMk cId="0" sldId="257"/>
            <ac:spMk id="27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2:26.184" v="52" actId="20577"/>
          <ac:spMkLst>
            <pc:docMk/>
            <pc:sldMk cId="0" sldId="257"/>
            <ac:spMk id="28" creationId="{00000000-0000-0000-0000-000000000000}"/>
          </ac:spMkLst>
        </pc:spChg>
        <pc:grpChg chg="add del mod">
          <ac:chgData name="Rebecca Diaz-Castrejon" userId="S::rebecca_neimandcollaborative.com#ext#@ncconnect.onmicrosoft.com::2e9df2d5-df92-4e5c-ad51-805d35800e25" providerId="AD" clId="Web-{BAF8C2AB-3AA4-BA48-F3F5-8BDA70C820E6}" dt="2024-04-08T10:03:22.707" v="370"/>
          <ac:grpSpMkLst>
            <pc:docMk/>
            <pc:sldMk cId="0" sldId="257"/>
            <ac:grpSpMk id="4" creationId="{192CDBD0-2A21-EAE1-4C67-29CFB5ECB968}"/>
          </ac:grpSpMkLst>
        </pc:grpChg>
        <pc:grpChg chg="add">
          <ac:chgData name="Rebecca Diaz-Castrejon" userId="S::rebecca_neimandcollaborative.com#ext#@ncconnect.onmicrosoft.com::2e9df2d5-df92-4e5c-ad51-805d35800e25" providerId="AD" clId="Web-{BAF8C2AB-3AA4-BA48-F3F5-8BDA70C820E6}" dt="2024-04-08T10:03:23.269" v="371"/>
          <ac:grpSpMkLst>
            <pc:docMk/>
            <pc:sldMk cId="0" sldId="257"/>
            <ac:grpSpMk id="17" creationId="{EC02157E-E470-CD70-D32D-F2C36198BA58}"/>
          </ac:grpSpMkLst>
        </pc:grpChg>
        <pc:picChg chg="add del mod">
          <ac:chgData name="Rebecca Diaz-Castrejon" userId="S::rebecca_neimandcollaborative.com#ext#@ncconnect.onmicrosoft.com::2e9df2d5-df92-4e5c-ad51-805d35800e25" providerId="AD" clId="Web-{BAF8C2AB-3AA4-BA48-F3F5-8BDA70C820E6}" dt="2024-04-08T09:37:18.975" v="24"/>
          <ac:picMkLst>
            <pc:docMk/>
            <pc:sldMk cId="0" sldId="257"/>
            <ac:picMk id="2" creationId="{C5FD13E8-A403-E57F-C7C9-D9162E9FB85A}"/>
          </ac:picMkLst>
        </pc:picChg>
        <pc:picChg chg="add">
          <ac:chgData name="Rebecca Diaz-Castrejon" userId="S::rebecca_neimandcollaborative.com#ext#@ncconnect.onmicrosoft.com::2e9df2d5-df92-4e5c-ad51-805d35800e25" providerId="AD" clId="Web-{BAF8C2AB-3AA4-BA48-F3F5-8BDA70C820E6}" dt="2024-04-08T09:37:26.304" v="25"/>
          <ac:picMkLst>
            <pc:docMk/>
            <pc:sldMk cId="0" sldId="257"/>
            <ac:picMk id="5" creationId="{261C62F5-984C-67B5-5ABB-F68E4E8A3AA1}"/>
          </ac:picMkLst>
        </pc:picChg>
        <pc:picChg chg="add">
          <ac:chgData name="Rebecca Diaz-Castrejon" userId="S::rebecca_neimandcollaborative.com#ext#@ncconnect.onmicrosoft.com::2e9df2d5-df92-4e5c-ad51-805d35800e25" providerId="AD" clId="Web-{BAF8C2AB-3AA4-BA48-F3F5-8BDA70C820E6}" dt="2024-04-08T09:37:26.304" v="25"/>
          <ac:picMkLst>
            <pc:docMk/>
            <pc:sldMk cId="0" sldId="257"/>
            <ac:picMk id="7" creationId="{5232E1D5-54E7-41DA-6D64-CD47D2D0CAD4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BAF8C2AB-3AA4-BA48-F3F5-8BDA70C820E6}" dt="2024-04-08T10:13:20.561" v="458" actId="20577"/>
        <pc:sldMkLst>
          <pc:docMk/>
          <pc:sldMk cId="1247900882" sldId="2147376838"/>
        </pc:sldMkLst>
        <pc:spChg chg="mod">
          <ac:chgData name="Rebecca Diaz-Castrejon" userId="S::rebecca_neimandcollaborative.com#ext#@ncconnect.onmicrosoft.com::2e9df2d5-df92-4e5c-ad51-805d35800e25" providerId="AD" clId="Web-{BAF8C2AB-3AA4-BA48-F3F5-8BDA70C820E6}" dt="2024-04-08T10:13:20.561" v="458" actId="20577"/>
          <ac:spMkLst>
            <pc:docMk/>
            <pc:sldMk cId="1247900882" sldId="2147376838"/>
            <ac:spMk id="3" creationId="{CECC3A5B-4A48-98C1-DA37-C80C901F2BF7}"/>
          </ac:spMkLst>
        </pc:spChg>
      </pc:sldChg>
      <pc:sldChg chg="del">
        <pc:chgData name="Rebecca Diaz-Castrejon" userId="S::rebecca_neimandcollaborative.com#ext#@ncconnect.onmicrosoft.com::2e9df2d5-df92-4e5c-ad51-805d35800e25" providerId="AD" clId="Web-{BAF8C2AB-3AA4-BA48-F3F5-8BDA70C820E6}" dt="2024-04-08T09:33:08.784" v="14"/>
        <pc:sldMkLst>
          <pc:docMk/>
          <pc:sldMk cId="1886286786" sldId="2147376866"/>
        </pc:sldMkLst>
      </pc:sldChg>
      <pc:sldChg chg="modSp delCm modCm">
        <pc:chgData name="Rebecca Diaz-Castrejon" userId="S::rebecca_neimandcollaborative.com#ext#@ncconnect.onmicrosoft.com::2e9df2d5-df92-4e5c-ad51-805d35800e25" providerId="AD" clId="Web-{BAF8C2AB-3AA4-BA48-F3F5-8BDA70C820E6}" dt="2024-04-08T09:32:47.330" v="12"/>
        <pc:sldMkLst>
          <pc:docMk/>
          <pc:sldMk cId="967207967" sldId="2147376879"/>
        </pc:sldMkLst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32:12.595" v="4" actId="20577"/>
          <ac:spMkLst>
            <pc:docMk/>
            <pc:sldMk cId="967207967" sldId="2147376879"/>
            <ac:spMk id="2" creationId="{81C2CF07-59D9-AC3B-BA7B-B66000348317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32:36.361" v="11" actId="1076"/>
          <ac:spMkLst>
            <pc:docMk/>
            <pc:sldMk cId="967207967" sldId="2147376879"/>
            <ac:spMk id="3" creationId="{060C53A0-A215-00F9-E23F-77EDEDDE3855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32:07.611" v="2" actId="20577"/>
          <ac:spMkLst>
            <pc:docMk/>
            <pc:sldMk cId="967207967" sldId="2147376879"/>
            <ac:spMk id="8" creationId="{7E1CDF66-1C51-2103-5BDC-3E4A20AFA9B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Rebecca Diaz-Castrejon" userId="S::rebecca_neimandcollaborative.com#ext#@ncconnect.onmicrosoft.com::2e9df2d5-df92-4e5c-ad51-805d35800e25" providerId="AD" clId="Web-{BAF8C2AB-3AA4-BA48-F3F5-8BDA70C820E6}" dt="2024-04-08T09:32:47.330" v="12"/>
              <pc2:cmMkLst xmlns:pc2="http://schemas.microsoft.com/office/powerpoint/2019/9/main/command">
                <pc:docMk/>
                <pc:sldMk cId="967207967" sldId="2147376879"/>
                <pc2:cmMk id="{688B3653-8A7E-4F41-A23C-A6B6410357D6}"/>
              </pc2:cmMkLst>
            </pc226:cmChg>
          </p:ext>
        </pc:extLst>
      </pc:sldChg>
      <pc:sldChg chg="modSp modCm">
        <pc:chgData name="Rebecca Diaz-Castrejon" userId="S::rebecca_neimandcollaborative.com#ext#@ncconnect.onmicrosoft.com::2e9df2d5-df92-4e5c-ad51-805d35800e25" providerId="AD" clId="Web-{BAF8C2AB-3AA4-BA48-F3F5-8BDA70C820E6}" dt="2024-04-08T10:00:04.063" v="357" actId="20577"/>
        <pc:sldMkLst>
          <pc:docMk/>
          <pc:sldMk cId="3838879139" sldId="2147478871"/>
        </pc:sldMkLst>
        <pc:spChg chg="mod">
          <ac:chgData name="Rebecca Diaz-Castrejon" userId="S::rebecca_neimandcollaborative.com#ext#@ncconnect.onmicrosoft.com::2e9df2d5-df92-4e5c-ad51-805d35800e25" providerId="AD" clId="Web-{BAF8C2AB-3AA4-BA48-F3F5-8BDA70C820E6}" dt="2024-04-08T10:00:04.063" v="357" actId="20577"/>
          <ac:spMkLst>
            <pc:docMk/>
            <pc:sldMk cId="3838879139" sldId="2147478871"/>
            <ac:spMk id="5799" creationId="{113DE143-25D8-3B66-3688-3CB5E9D26B8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59:39.656" v="352" actId="20577"/>
          <ac:spMkLst>
            <pc:docMk/>
            <pc:sldMk cId="3838879139" sldId="2147478871"/>
            <ac:spMk id="5827" creationId="{25F336BC-25ED-2DEC-C0F7-8349BE1DBA1B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59:27.484" v="351" actId="1076"/>
          <ac:spMkLst>
            <pc:docMk/>
            <pc:sldMk cId="3838879139" sldId="2147478871"/>
            <ac:spMk id="5828" creationId="{BC91E477-2B62-8FEC-05C4-95C29011497D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59:03.015" v="349" actId="1076"/>
          <ac:spMkLst>
            <pc:docMk/>
            <pc:sldMk cId="3838879139" sldId="2147478871"/>
            <ac:spMk id="5855" creationId="{BCC4A132-A7EE-D6DE-889A-F1E843A0356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BAF8C2AB-3AA4-BA48-F3F5-8BDA70C820E6}" dt="2024-04-08T09:57:18.841" v="332"/>
              <pc2:cmMkLst xmlns:pc2="http://schemas.microsoft.com/office/powerpoint/2019/9/main/command">
                <pc:docMk/>
                <pc:sldMk cId="3838879139" sldId="2147478871"/>
                <pc2:cmMk id="{F12103D8-2227-2C42-81EF-2608C48A5DCE}"/>
              </pc2:cmMkLst>
              <pc226:cmRplyChg chg="add">
                <pc226:chgData name="Rebecca Diaz-Castrejon" userId="S::rebecca_neimandcollaborative.com#ext#@ncconnect.onmicrosoft.com::2e9df2d5-df92-4e5c-ad51-805d35800e25" providerId="AD" clId="Web-{BAF8C2AB-3AA4-BA48-F3F5-8BDA70C820E6}" dt="2024-04-08T09:56:13.668" v="280"/>
                <pc2:cmRplyMkLst xmlns:pc2="http://schemas.microsoft.com/office/powerpoint/2019/9/main/command">
                  <pc:docMk/>
                  <pc:sldMk cId="3838879139" sldId="2147478871"/>
                  <pc2:cmMk id="{F12103D8-2227-2C42-81EF-2608C48A5DCE}"/>
                  <pc2:cmRplyMk id="{BFE9EA34-19C2-4422-BBDA-998446A3E077}"/>
                </pc2:cmRplyMkLst>
              </pc226:cmRplyChg>
            </pc226:cmChg>
          </p:ext>
        </pc:extLst>
      </pc:sldChg>
      <pc:sldChg chg="modSp modCm">
        <pc:chgData name="Rebecca Diaz-Castrejon" userId="S::rebecca_neimandcollaborative.com#ext#@ncconnect.onmicrosoft.com::2e9df2d5-df92-4e5c-ad51-805d35800e25" providerId="AD" clId="Web-{BAF8C2AB-3AA4-BA48-F3F5-8BDA70C820E6}" dt="2024-04-08T09:54:21.838" v="259" actId="14100"/>
        <pc:sldMkLst>
          <pc:docMk/>
          <pc:sldMk cId="3708004418" sldId="2147478888"/>
        </pc:sldMkLst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54:02.525" v="258" actId="20577"/>
          <ac:spMkLst>
            <pc:docMk/>
            <pc:sldMk cId="3708004418" sldId="2147478888"/>
            <ac:spMk id="8" creationId="{25164B2E-9867-BE9E-C841-1432FEAC29A5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54:21.838" v="259" actId="14100"/>
          <ac:spMkLst>
            <pc:docMk/>
            <pc:sldMk cId="3708004418" sldId="2147478888"/>
            <ac:spMk id="9" creationId="{BBE6B198-C060-A06E-D1B6-CF6310C9788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BAF8C2AB-3AA4-BA48-F3F5-8BDA70C820E6}" dt="2024-04-08T09:52:45.165" v="253"/>
              <pc2:cmMkLst xmlns:pc2="http://schemas.microsoft.com/office/powerpoint/2019/9/main/command">
                <pc:docMk/>
                <pc:sldMk cId="3708004418" sldId="2147478888"/>
                <pc2:cmMk id="{393F4121-FD6A-EB40-9467-56E19F3E728A}"/>
              </pc2:cmMkLst>
              <pc226:cmRplyChg chg="add">
                <pc226:chgData name="Rebecca Diaz-Castrejon" userId="S::rebecca_neimandcollaborative.com#ext#@ncconnect.onmicrosoft.com::2e9df2d5-df92-4e5c-ad51-805d35800e25" providerId="AD" clId="Web-{BAF8C2AB-3AA4-BA48-F3F5-8BDA70C820E6}" dt="2024-04-08T09:52:42.774" v="252"/>
                <pc2:cmRplyMkLst xmlns:pc2="http://schemas.microsoft.com/office/powerpoint/2019/9/main/command">
                  <pc:docMk/>
                  <pc:sldMk cId="3708004418" sldId="2147478888"/>
                  <pc2:cmMk id="{393F4121-FD6A-EB40-9467-56E19F3E728A}"/>
                  <pc2:cmRplyMk id="{8529DB03-59E1-4A2C-9B5A-5E5FC5D19198}"/>
                </pc2:cmRplyMkLst>
              </pc226:cmRplyChg>
            </pc226:cmChg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BAF8C2AB-3AA4-BA48-F3F5-8BDA70C820E6}" dt="2024-04-08T09:52:09.055" v="246" actId="20577"/>
              <pc2:cmMkLst xmlns:pc2="http://schemas.microsoft.com/office/powerpoint/2019/9/main/command">
                <pc:docMk/>
                <pc:sldMk cId="3708004418" sldId="2147478888"/>
                <pc2:cmMk id="{2882B76A-1086-4942-9860-FFD354CFEFB8}"/>
              </pc2:cmMkLst>
              <pc226:cmRplyChg chg="add">
                <pc226:chgData name="Rebecca Diaz-Castrejon" userId="S::rebecca_neimandcollaborative.com#ext#@ncconnect.onmicrosoft.com::2e9df2d5-df92-4e5c-ad51-805d35800e25" providerId="AD" clId="Web-{BAF8C2AB-3AA4-BA48-F3F5-8BDA70C820E6}" dt="2024-04-08T09:51:44.679" v="236"/>
                <pc2:cmRplyMkLst xmlns:pc2="http://schemas.microsoft.com/office/powerpoint/2019/9/main/command">
                  <pc:docMk/>
                  <pc:sldMk cId="3708004418" sldId="2147478888"/>
                  <pc2:cmMk id="{2882B76A-1086-4942-9860-FFD354CFEFB8}"/>
                  <pc2:cmRplyMk id="{FEC80E5A-8514-4BCF-9C38-1844213800DE}"/>
                </pc2:cmRplyMkLst>
              </pc226:cmRplyChg>
            </pc226:cmChg>
          </p:ext>
        </pc:extLst>
      </pc:sldChg>
      <pc:sldChg chg="addSp modSp">
        <pc:chgData name="Rebecca Diaz-Castrejon" userId="S::rebecca_neimandcollaborative.com#ext#@ncconnect.onmicrosoft.com::2e9df2d5-df92-4e5c-ad51-805d35800e25" providerId="AD" clId="Web-{BAF8C2AB-3AA4-BA48-F3F5-8BDA70C820E6}" dt="2024-04-08T10:13:23.827" v="459"/>
        <pc:sldMkLst>
          <pc:docMk/>
          <pc:sldMk cId="2668841342" sldId="2147478916"/>
        </pc:sldMkLst>
        <pc:spChg chg="add mod">
          <ac:chgData name="Rebecca Diaz-Castrejon" userId="S::rebecca_neimandcollaborative.com#ext#@ncconnect.onmicrosoft.com::2e9df2d5-df92-4e5c-ad51-805d35800e25" providerId="AD" clId="Web-{BAF8C2AB-3AA4-BA48-F3F5-8BDA70C820E6}" dt="2024-04-08T10:13:00.076" v="456"/>
          <ac:spMkLst>
            <pc:docMk/>
            <pc:sldMk cId="2668841342" sldId="2147478916"/>
            <ac:spMk id="3" creationId="{F2FB1A3C-FF2F-2067-927E-BDEC4211446A}"/>
          </ac:spMkLst>
        </pc:spChg>
        <pc:grpChg chg="add">
          <ac:chgData name="Rebecca Diaz-Castrejon" userId="S::rebecca_neimandcollaborative.com#ext#@ncconnect.onmicrosoft.com::2e9df2d5-df92-4e5c-ad51-805d35800e25" providerId="AD" clId="Web-{BAF8C2AB-3AA4-BA48-F3F5-8BDA70C820E6}" dt="2024-04-08T10:13:23.827" v="459"/>
          <ac:grpSpMkLst>
            <pc:docMk/>
            <pc:sldMk cId="2668841342" sldId="2147478916"/>
            <ac:grpSpMk id="8" creationId="{D9338208-3283-AF82-8C89-574F533B515E}"/>
          </ac:grpSpMkLst>
        </pc:grpChg>
      </pc:sldChg>
      <pc:sldChg chg="del">
        <pc:chgData name="Rebecca Diaz-Castrejon" userId="S::rebecca_neimandcollaborative.com#ext#@ncconnect.onmicrosoft.com::2e9df2d5-df92-4e5c-ad51-805d35800e25" providerId="AD" clId="Web-{BAF8C2AB-3AA4-BA48-F3F5-8BDA70C820E6}" dt="2024-04-08T09:36:55.772" v="22"/>
        <pc:sldMkLst>
          <pc:docMk/>
          <pc:sldMk cId="1137231823" sldId="2147478919"/>
        </pc:sldMkLst>
      </pc:sldChg>
      <pc:sldChg chg="del">
        <pc:chgData name="Rebecca Diaz-Castrejon" userId="S::rebecca_neimandcollaborative.com#ext#@ncconnect.onmicrosoft.com::2e9df2d5-df92-4e5c-ad51-805d35800e25" providerId="AD" clId="Web-{BAF8C2AB-3AA4-BA48-F3F5-8BDA70C820E6}" dt="2024-04-08T09:36:24.553" v="20"/>
        <pc:sldMkLst>
          <pc:docMk/>
          <pc:sldMk cId="0" sldId="2147478920"/>
        </pc:sldMkLst>
      </pc:sldChg>
      <pc:sldChg chg="addSp delSp modSp modCm">
        <pc:chgData name="Rebecca Diaz-Castrejon" userId="S::rebecca_neimandcollaborative.com#ext#@ncconnect.onmicrosoft.com::2e9df2d5-df92-4e5c-ad51-805d35800e25" providerId="AD" clId="Web-{BAF8C2AB-3AA4-BA48-F3F5-8BDA70C820E6}" dt="2024-04-08T10:03:16.988" v="369" actId="1076"/>
        <pc:sldMkLst>
          <pc:docMk/>
          <pc:sldMk cId="0" sldId="2147478923"/>
        </pc:sldMkLst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6:03.158" v="123" actId="1076"/>
          <ac:spMkLst>
            <pc:docMk/>
            <pc:sldMk cId="0" sldId="2147478923"/>
            <ac:spMk id="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6:03.220" v="125" actId="1076"/>
          <ac:spMkLst>
            <pc:docMk/>
            <pc:sldMk cId="0" sldId="2147478923"/>
            <ac:spMk id="1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6:03.283" v="127" actId="1076"/>
          <ac:spMkLst>
            <pc:docMk/>
            <pc:sldMk cId="0" sldId="2147478923"/>
            <ac:spMk id="14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6:03.298" v="128" actId="1076"/>
          <ac:spMkLst>
            <pc:docMk/>
            <pc:sldMk cId="0" sldId="2147478923"/>
            <ac:spMk id="1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6:03.361" v="130" actId="1076"/>
          <ac:spMkLst>
            <pc:docMk/>
            <pc:sldMk cId="0" sldId="2147478923"/>
            <ac:spMk id="1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6:03.376" v="131" actId="1076"/>
          <ac:spMkLst>
            <pc:docMk/>
            <pc:sldMk cId="0" sldId="2147478923"/>
            <ac:spMk id="2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6:03.392" v="132" actId="1076"/>
          <ac:spMkLst>
            <pc:docMk/>
            <pc:sldMk cId="0" sldId="2147478923"/>
            <ac:spMk id="21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6:03.392" v="133" actId="1076"/>
          <ac:spMkLst>
            <pc:docMk/>
            <pc:sldMk cId="0" sldId="2147478923"/>
            <ac:spMk id="2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6:03.408" v="134" actId="1076"/>
          <ac:spMkLst>
            <pc:docMk/>
            <pc:sldMk cId="0" sldId="2147478923"/>
            <ac:spMk id="2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6:03.423" v="135" actId="1076"/>
          <ac:spMkLst>
            <pc:docMk/>
            <pc:sldMk cId="0" sldId="2147478923"/>
            <ac:spMk id="24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5:42.157" v="121" actId="1076"/>
          <ac:spMkLst>
            <pc:docMk/>
            <pc:sldMk cId="0" sldId="2147478923"/>
            <ac:spMk id="2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5:08.921" v="96" actId="1076"/>
          <ac:spMkLst>
            <pc:docMk/>
            <pc:sldMk cId="0" sldId="2147478923"/>
            <ac:spMk id="26" creationId="{00000000-0000-0000-0000-000000000000}"/>
          </ac:spMkLst>
        </pc:spChg>
        <pc:grpChg chg="mod">
          <ac:chgData name="Rebecca Diaz-Castrejon" userId="S::rebecca_neimandcollaborative.com#ext#@ncconnect.onmicrosoft.com::2e9df2d5-df92-4e5c-ad51-805d35800e25" providerId="AD" clId="Web-{BAF8C2AB-3AA4-BA48-F3F5-8BDA70C820E6}" dt="2024-04-08T09:46:03.126" v="122" actId="1076"/>
          <ac:grpSpMkLst>
            <pc:docMk/>
            <pc:sldMk cId="0" sldId="2147478923"/>
            <ac:grpSpMk id="3" creationId="{00000000-0000-0000-0000-000000000000}"/>
          </ac:grpSpMkLst>
        </pc:grpChg>
        <pc:grpChg chg="mod">
          <ac:chgData name="Rebecca Diaz-Castrejon" userId="S::rebecca_neimandcollaborative.com#ext#@ncconnect.onmicrosoft.com::2e9df2d5-df92-4e5c-ad51-805d35800e25" providerId="AD" clId="Web-{BAF8C2AB-3AA4-BA48-F3F5-8BDA70C820E6}" dt="2024-04-08T09:46:03.189" v="124" actId="1076"/>
          <ac:grpSpMkLst>
            <pc:docMk/>
            <pc:sldMk cId="0" sldId="2147478923"/>
            <ac:grpSpMk id="7" creationId="{00000000-0000-0000-0000-000000000000}"/>
          </ac:grpSpMkLst>
        </pc:grpChg>
        <pc:grpChg chg="mod">
          <ac:chgData name="Rebecca Diaz-Castrejon" userId="S::rebecca_neimandcollaborative.com#ext#@ncconnect.onmicrosoft.com::2e9df2d5-df92-4e5c-ad51-805d35800e25" providerId="AD" clId="Web-{BAF8C2AB-3AA4-BA48-F3F5-8BDA70C820E6}" dt="2024-04-08T09:46:03.267" v="126" actId="1076"/>
          <ac:grpSpMkLst>
            <pc:docMk/>
            <pc:sldMk cId="0" sldId="2147478923"/>
            <ac:grpSpMk id="11" creationId="{00000000-0000-0000-0000-000000000000}"/>
          </ac:grpSpMkLst>
        </pc:grpChg>
        <pc:grpChg chg="mod">
          <ac:chgData name="Rebecca Diaz-Castrejon" userId="S::rebecca_neimandcollaborative.com#ext#@ncconnect.onmicrosoft.com::2e9df2d5-df92-4e5c-ad51-805d35800e25" providerId="AD" clId="Web-{BAF8C2AB-3AA4-BA48-F3F5-8BDA70C820E6}" dt="2024-04-08T09:46:03.330" v="129" actId="1076"/>
          <ac:grpSpMkLst>
            <pc:docMk/>
            <pc:sldMk cId="0" sldId="2147478923"/>
            <ac:grpSpMk id="16" creationId="{00000000-0000-0000-0000-000000000000}"/>
          </ac:grpSpMkLst>
        </pc:grpChg>
        <pc:grpChg chg="add del">
          <ac:chgData name="Rebecca Diaz-Castrejon" userId="S::rebecca_neimandcollaborative.com#ext#@ncconnect.onmicrosoft.com::2e9df2d5-df92-4e5c-ad51-805d35800e25" providerId="AD" clId="Web-{BAF8C2AB-3AA4-BA48-F3F5-8BDA70C820E6}" dt="2024-04-08T10:03:09.535" v="367"/>
          <ac:grpSpMkLst>
            <pc:docMk/>
            <pc:sldMk cId="0" sldId="2147478923"/>
            <ac:grpSpMk id="30" creationId="{44D289B2-BC8C-6223-073E-C9B0CA76676E}"/>
          </ac:grpSpMkLst>
        </pc:grpChg>
        <pc:grpChg chg="add mod">
          <ac:chgData name="Rebecca Diaz-Castrejon" userId="S::rebecca_neimandcollaborative.com#ext#@ncconnect.onmicrosoft.com::2e9df2d5-df92-4e5c-ad51-805d35800e25" providerId="AD" clId="Web-{BAF8C2AB-3AA4-BA48-F3F5-8BDA70C820E6}" dt="2024-04-08T10:03:16.988" v="369" actId="1076"/>
          <ac:grpSpMkLst>
            <pc:docMk/>
            <pc:sldMk cId="0" sldId="2147478923"/>
            <ac:grpSpMk id="34" creationId="{2D18EFE6-FE42-3A81-FE57-50F152A9BBFF}"/>
          </ac:grpSpMkLst>
        </pc:gr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BAF8C2AB-3AA4-BA48-F3F5-8BDA70C820E6}" dt="2024-04-08T09:44:43.764" v="94" actId="20577"/>
              <pc2:cmMkLst xmlns:pc2="http://schemas.microsoft.com/office/powerpoint/2019/9/main/command">
                <pc:docMk/>
                <pc:sldMk cId="0" sldId="2147478923"/>
                <pc2:cmMk id="{23858037-05DB-E948-88B7-CF1337E71385}"/>
              </pc2:cmMkLst>
            </pc226:cmChg>
          </p:ext>
        </pc:extLst>
      </pc:sldChg>
      <pc:sldChg chg="addSp delSp">
        <pc:chgData name="Rebecca Diaz-Castrejon" userId="S::rebecca_neimandcollaborative.com#ext#@ncconnect.onmicrosoft.com::2e9df2d5-df92-4e5c-ad51-805d35800e25" providerId="AD" clId="Web-{BAF8C2AB-3AA4-BA48-F3F5-8BDA70C820E6}" dt="2024-04-08T10:03:41.926" v="373"/>
        <pc:sldMkLst>
          <pc:docMk/>
          <pc:sldMk cId="0" sldId="2147478924"/>
        </pc:sldMkLst>
        <pc:grpChg chg="add del">
          <ac:chgData name="Rebecca Diaz-Castrejon" userId="S::rebecca_neimandcollaborative.com#ext#@ncconnect.onmicrosoft.com::2e9df2d5-df92-4e5c-ad51-805d35800e25" providerId="AD" clId="Web-{BAF8C2AB-3AA4-BA48-F3F5-8BDA70C820E6}" dt="2024-04-08T10:03:40.988" v="372"/>
          <ac:grpSpMkLst>
            <pc:docMk/>
            <pc:sldMk cId="0" sldId="2147478924"/>
            <ac:grpSpMk id="17" creationId="{BE54E2B6-5A97-077A-DC0D-E9B07C93B04A}"/>
          </ac:grpSpMkLst>
        </pc:grpChg>
        <pc:grpChg chg="del">
          <ac:chgData name="Rebecca Diaz-Castrejon" userId="S::rebecca_neimandcollaborative.com#ext#@ncconnect.onmicrosoft.com::2e9df2d5-df92-4e5c-ad51-805d35800e25" providerId="AD" clId="Web-{BAF8C2AB-3AA4-BA48-F3F5-8BDA70C820E6}" dt="2024-04-08T09:46:24.627" v="136"/>
          <ac:grpSpMkLst>
            <pc:docMk/>
            <pc:sldMk cId="0" sldId="2147478924"/>
            <ac:grpSpMk id="19" creationId="{F14F5410-ADFB-B126-428D-CC4BADC5CFFA}"/>
          </ac:grpSpMkLst>
        </pc:grpChg>
        <pc:grpChg chg="add">
          <ac:chgData name="Rebecca Diaz-Castrejon" userId="S::rebecca_neimandcollaborative.com#ext#@ncconnect.onmicrosoft.com::2e9df2d5-df92-4e5c-ad51-805d35800e25" providerId="AD" clId="Web-{BAF8C2AB-3AA4-BA48-F3F5-8BDA70C820E6}" dt="2024-04-08T10:03:41.926" v="373"/>
          <ac:grpSpMkLst>
            <pc:docMk/>
            <pc:sldMk cId="0" sldId="2147478924"/>
            <ac:grpSpMk id="24" creationId="{C4ABC4E4-2D39-ED79-9E1C-1AFBD10AE776}"/>
          </ac:grpSpMkLst>
        </pc:grpChg>
      </pc:sldChg>
      <pc:sldChg chg="addSp modSp">
        <pc:chgData name="Rebecca Diaz-Castrejon" userId="S::rebecca_neimandcollaborative.com#ext#@ncconnect.onmicrosoft.com::2e9df2d5-df92-4e5c-ad51-805d35800e25" providerId="AD" clId="Web-{BAF8C2AB-3AA4-BA48-F3F5-8BDA70C820E6}" dt="2024-04-08T09:49:37.724" v="209" actId="1076"/>
        <pc:sldMkLst>
          <pc:docMk/>
          <pc:sldMk cId="3915141931" sldId="2147478926"/>
        </pc:sldMkLst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9:02.630" v="179" actId="1076"/>
          <ac:spMkLst>
            <pc:docMk/>
            <pc:sldMk cId="3915141931" sldId="2147478926"/>
            <ac:spMk id="4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9:02.770" v="183" actId="1076"/>
          <ac:spMkLst>
            <pc:docMk/>
            <pc:sldMk cId="3915141931" sldId="2147478926"/>
            <ac:spMk id="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9:02.786" v="184" actId="1076"/>
          <ac:spMkLst>
            <pc:docMk/>
            <pc:sldMk cId="3915141931" sldId="2147478926"/>
            <ac:spMk id="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9:29.489" v="199" actId="1076"/>
          <ac:spMkLst>
            <pc:docMk/>
            <pc:sldMk cId="3915141931" sldId="2147478926"/>
            <ac:spMk id="7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9:02.661" v="180" actId="1076"/>
          <ac:spMkLst>
            <pc:docMk/>
            <pc:sldMk cId="3915141931" sldId="2147478926"/>
            <ac:spMk id="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9:02.708" v="181" actId="1076"/>
          <ac:spMkLst>
            <pc:docMk/>
            <pc:sldMk cId="3915141931" sldId="2147478926"/>
            <ac:spMk id="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9:02.739" v="182" actId="1076"/>
          <ac:spMkLst>
            <pc:docMk/>
            <pc:sldMk cId="3915141931" sldId="2147478926"/>
            <ac:spMk id="1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9:02.833" v="185" actId="1076"/>
          <ac:spMkLst>
            <pc:docMk/>
            <pc:sldMk cId="3915141931" sldId="2147478926"/>
            <ac:spMk id="11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9:02.864" v="186" actId="1076"/>
          <ac:spMkLst>
            <pc:docMk/>
            <pc:sldMk cId="3915141931" sldId="2147478926"/>
            <ac:spMk id="1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9:02.911" v="187" actId="1076"/>
          <ac:spMkLst>
            <pc:docMk/>
            <pc:sldMk cId="3915141931" sldId="2147478926"/>
            <ac:spMk id="1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9:02.942" v="188" actId="1076"/>
          <ac:spMkLst>
            <pc:docMk/>
            <pc:sldMk cId="3915141931" sldId="2147478926"/>
            <ac:spMk id="14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9:37.724" v="209" actId="1076"/>
          <ac:spMkLst>
            <pc:docMk/>
            <pc:sldMk cId="3915141931" sldId="2147478926"/>
            <ac:spMk id="1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9:29.567" v="201" actId="1076"/>
          <ac:spMkLst>
            <pc:docMk/>
            <pc:sldMk cId="3915141931" sldId="2147478926"/>
            <ac:spMk id="1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9:29.599" v="202" actId="1076"/>
          <ac:spMkLst>
            <pc:docMk/>
            <pc:sldMk cId="3915141931" sldId="2147478926"/>
            <ac:spMk id="17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9:29.630" v="203" actId="1076"/>
          <ac:spMkLst>
            <pc:docMk/>
            <pc:sldMk cId="3915141931" sldId="2147478926"/>
            <ac:spMk id="1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9:29.661" v="204" actId="1076"/>
          <ac:spMkLst>
            <pc:docMk/>
            <pc:sldMk cId="3915141931" sldId="2147478926"/>
            <ac:spMk id="1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9:29.708" v="205" actId="1076"/>
          <ac:spMkLst>
            <pc:docMk/>
            <pc:sldMk cId="3915141931" sldId="2147478926"/>
            <ac:spMk id="2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9:29.739" v="206" actId="1076"/>
          <ac:spMkLst>
            <pc:docMk/>
            <pc:sldMk cId="3915141931" sldId="2147478926"/>
            <ac:spMk id="21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9:29.771" v="207" actId="1076"/>
          <ac:spMkLst>
            <pc:docMk/>
            <pc:sldMk cId="3915141931" sldId="2147478926"/>
            <ac:spMk id="2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9:29.802" v="208" actId="1076"/>
          <ac:spMkLst>
            <pc:docMk/>
            <pc:sldMk cId="3915141931" sldId="2147478926"/>
            <ac:spMk id="23" creationId="{00000000-0000-0000-0000-000000000000}"/>
          </ac:spMkLst>
        </pc:spChg>
        <pc:picChg chg="add">
          <ac:chgData name="Rebecca Diaz-Castrejon" userId="S::rebecca_neimandcollaborative.com#ext#@ncconnect.onmicrosoft.com::2e9df2d5-df92-4e5c-ad51-805d35800e25" providerId="AD" clId="Web-{BAF8C2AB-3AA4-BA48-F3F5-8BDA70C820E6}" dt="2024-04-08T09:48:30.535" v="172"/>
          <ac:picMkLst>
            <pc:docMk/>
            <pc:sldMk cId="3915141931" sldId="2147478926"/>
            <ac:picMk id="24" creationId="{FF899E13-9303-F3F9-2F7A-C8AF651F5F30}"/>
          </ac:picMkLst>
        </pc:picChg>
      </pc:sldChg>
      <pc:sldChg chg="modSp modCm">
        <pc:chgData name="Rebecca Diaz-Castrejon" userId="S::rebecca_neimandcollaborative.com#ext#@ncconnect.onmicrosoft.com::2e9df2d5-df92-4e5c-ad51-805d35800e25" providerId="AD" clId="Web-{BAF8C2AB-3AA4-BA48-F3F5-8BDA70C820E6}" dt="2024-04-08T10:12:20.201" v="453" actId="1076"/>
        <pc:sldMkLst>
          <pc:docMk/>
          <pc:sldMk cId="0" sldId="2147478928"/>
        </pc:sldMkLst>
        <pc:spChg chg="mod">
          <ac:chgData name="Rebecca Diaz-Castrejon" userId="S::rebecca_neimandcollaborative.com#ext#@ncconnect.onmicrosoft.com::2e9df2d5-df92-4e5c-ad51-805d35800e25" providerId="AD" clId="Web-{BAF8C2AB-3AA4-BA48-F3F5-8BDA70C820E6}" dt="2024-04-08T10:12:20.201" v="453" actId="1076"/>
          <ac:spMkLst>
            <pc:docMk/>
            <pc:sldMk cId="0" sldId="2147478928"/>
            <ac:spMk id="5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51:04.475" v="233" actId="14100"/>
          <ac:spMkLst>
            <pc:docMk/>
            <pc:sldMk cId="0" sldId="2147478928"/>
            <ac:spMk id="54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10:12:13.701" v="452" actId="1076"/>
          <ac:spMkLst>
            <pc:docMk/>
            <pc:sldMk cId="0" sldId="2147478928"/>
            <ac:spMk id="56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BAF8C2AB-3AA4-BA48-F3F5-8BDA70C820E6}" dt="2024-04-08T10:12:03.341" v="450" actId="20577"/>
              <pc2:cmMkLst xmlns:pc2="http://schemas.microsoft.com/office/powerpoint/2019/9/main/command">
                <pc:docMk/>
                <pc:sldMk cId="0" sldId="2147478928"/>
                <pc2:cmMk id="{93636705-C72D-8348-A8AB-63355E2C7E52}"/>
              </pc2:cmMkLst>
              <pc226:cmRplyChg chg="add">
                <pc226:chgData name="Rebecca Diaz-Castrejon" userId="S::rebecca_neimandcollaborative.com#ext#@ncconnect.onmicrosoft.com::2e9df2d5-df92-4e5c-ad51-805d35800e25" providerId="AD" clId="Web-{BAF8C2AB-3AA4-BA48-F3F5-8BDA70C820E6}" dt="2024-04-08T10:11:41.294" v="444"/>
                <pc2:cmRplyMkLst xmlns:pc2="http://schemas.microsoft.com/office/powerpoint/2019/9/main/command">
                  <pc:docMk/>
                  <pc:sldMk cId="0" sldId="2147478928"/>
                  <pc2:cmMk id="{93636705-C72D-8348-A8AB-63355E2C7E52}"/>
                  <pc2:cmRplyMk id="{7BFCD3E9-FF8A-4DA4-B095-6E051AFF4E81}"/>
                </pc2:cmRplyMkLst>
              </pc226:cmRplyChg>
            </pc226:cmChg>
          </p:ext>
        </pc:extLst>
      </pc:sldChg>
      <pc:sldChg chg="addSp delSp modSp">
        <pc:chgData name="Rebecca Diaz-Castrejon" userId="S::rebecca_neimandcollaborative.com#ext#@ncconnect.onmicrosoft.com::2e9df2d5-df92-4e5c-ad51-805d35800e25" providerId="AD" clId="Web-{BAF8C2AB-3AA4-BA48-F3F5-8BDA70C820E6}" dt="2024-04-08T10:09:39.479" v="438" actId="20577"/>
        <pc:sldMkLst>
          <pc:docMk/>
          <pc:sldMk cId="0" sldId="2147478929"/>
        </pc:sldMkLst>
        <pc:spChg chg="mod">
          <ac:chgData name="Rebecca Diaz-Castrejon" userId="S::rebecca_neimandcollaborative.com#ext#@ncconnect.onmicrosoft.com::2e9df2d5-df92-4e5c-ad51-805d35800e25" providerId="AD" clId="Web-{BAF8C2AB-3AA4-BA48-F3F5-8BDA70C820E6}" dt="2024-04-08T10:09:39.479" v="438" actId="20577"/>
          <ac:spMkLst>
            <pc:docMk/>
            <pc:sldMk cId="0" sldId="2147478929"/>
            <ac:spMk id="12" creationId="{00000000-0000-0000-0000-000000000000}"/>
          </ac:spMkLst>
        </pc:spChg>
        <pc:grpChg chg="add">
          <ac:chgData name="Rebecca Diaz-Castrejon" userId="S::rebecca_neimandcollaborative.com#ext#@ncconnect.onmicrosoft.com::2e9df2d5-df92-4e5c-ad51-805d35800e25" providerId="AD" clId="Web-{BAF8C2AB-3AA4-BA48-F3F5-8BDA70C820E6}" dt="2024-04-08T10:09:19.807" v="436"/>
          <ac:grpSpMkLst>
            <pc:docMk/>
            <pc:sldMk cId="0" sldId="2147478929"/>
            <ac:grpSpMk id="17" creationId="{8F03A37B-5E6A-693F-5EC5-EA82958F4AB7}"/>
          </ac:grpSpMkLst>
        </pc:grpChg>
        <pc:picChg chg="del">
          <ac:chgData name="Rebecca Diaz-Castrejon" userId="S::rebecca_neimandcollaborative.com#ext#@ncconnect.onmicrosoft.com::2e9df2d5-df92-4e5c-ad51-805d35800e25" providerId="AD" clId="Web-{BAF8C2AB-3AA4-BA48-F3F5-8BDA70C820E6}" dt="2024-04-08T10:09:18.838" v="435"/>
          <ac:picMkLst>
            <pc:docMk/>
            <pc:sldMk cId="0" sldId="2147478929"/>
            <ac:picMk id="13" creationId="{55B5EAB7-3215-D67B-9B01-7D93265F9056}"/>
          </ac:picMkLst>
        </pc:picChg>
      </pc:sldChg>
      <pc:sldChg chg="addSp delSp">
        <pc:chgData name="Rebecca Diaz-Castrejon" userId="S::rebecca_neimandcollaborative.com#ext#@ncconnect.onmicrosoft.com::2e9df2d5-df92-4e5c-ad51-805d35800e25" providerId="AD" clId="Web-{BAF8C2AB-3AA4-BA48-F3F5-8BDA70C820E6}" dt="2024-04-08T10:10:42.105" v="443"/>
        <pc:sldMkLst>
          <pc:docMk/>
          <pc:sldMk cId="2526152422" sldId="2147478930"/>
        </pc:sldMkLst>
        <pc:picChg chg="add del">
          <ac:chgData name="Rebecca Diaz-Castrejon" userId="S::rebecca_neimandcollaborative.com#ext#@ncconnect.onmicrosoft.com::2e9df2d5-df92-4e5c-ad51-805d35800e25" providerId="AD" clId="Web-{BAF8C2AB-3AA4-BA48-F3F5-8BDA70C820E6}" dt="2024-04-08T10:10:18.433" v="441"/>
          <ac:picMkLst>
            <pc:docMk/>
            <pc:sldMk cId="2526152422" sldId="2147478930"/>
            <ac:picMk id="4" creationId="{23D83A10-C0A2-EA8A-77D2-0439D5319DA9}"/>
          </ac:picMkLst>
        </pc:picChg>
        <pc:picChg chg="del">
          <ac:chgData name="Rebecca Diaz-Castrejon" userId="S::rebecca_neimandcollaborative.com#ext#@ncconnect.onmicrosoft.com::2e9df2d5-df92-4e5c-ad51-805d35800e25" providerId="AD" clId="Web-{BAF8C2AB-3AA4-BA48-F3F5-8BDA70C820E6}" dt="2024-04-08T10:10:15.355" v="439"/>
          <ac:picMkLst>
            <pc:docMk/>
            <pc:sldMk cId="2526152422" sldId="2147478930"/>
            <ac:picMk id="5" creationId="{02FFB11D-82BC-129A-98F2-01EE46132876}"/>
          </ac:picMkLst>
        </pc:picChg>
        <pc:picChg chg="add">
          <ac:chgData name="Rebecca Diaz-Castrejon" userId="S::rebecca_neimandcollaborative.com#ext#@ncconnect.onmicrosoft.com::2e9df2d5-df92-4e5c-ad51-805d35800e25" providerId="AD" clId="Web-{BAF8C2AB-3AA4-BA48-F3F5-8BDA70C820E6}" dt="2024-04-08T10:10:30.246" v="442"/>
          <ac:picMkLst>
            <pc:docMk/>
            <pc:sldMk cId="2526152422" sldId="2147478930"/>
            <ac:picMk id="8" creationId="{E1B3E706-D1D2-FB48-5B34-A17A1B84B504}"/>
          </ac:picMkLst>
        </pc:picChg>
        <pc:picChg chg="add">
          <ac:chgData name="Rebecca Diaz-Castrejon" userId="S::rebecca_neimandcollaborative.com#ext#@ncconnect.onmicrosoft.com::2e9df2d5-df92-4e5c-ad51-805d35800e25" providerId="AD" clId="Web-{BAF8C2AB-3AA4-BA48-F3F5-8BDA70C820E6}" dt="2024-04-08T10:10:42.105" v="443"/>
          <ac:picMkLst>
            <pc:docMk/>
            <pc:sldMk cId="2526152422" sldId="2147478930"/>
            <ac:picMk id="11" creationId="{2E4C481D-532E-875D-BE97-D927E4AE0ACB}"/>
          </ac:picMkLst>
        </pc:picChg>
      </pc:sldChg>
      <pc:sldChg chg="addSp delSp modSp">
        <pc:chgData name="Rebecca Diaz-Castrejon" userId="S::rebecca_neimandcollaborative.com#ext#@ncconnect.onmicrosoft.com::2e9df2d5-df92-4e5c-ad51-805d35800e25" providerId="AD" clId="Web-{BAF8C2AB-3AA4-BA48-F3F5-8BDA70C820E6}" dt="2024-04-08T10:09:08.182" v="432"/>
        <pc:sldMkLst>
          <pc:docMk/>
          <pc:sldMk cId="0" sldId="2147478931"/>
        </pc:sldMkLst>
        <pc:spChg chg="mod">
          <ac:chgData name="Rebecca Diaz-Castrejon" userId="S::rebecca_neimandcollaborative.com#ext#@ncconnect.onmicrosoft.com::2e9df2d5-df92-4e5c-ad51-805d35800e25" providerId="AD" clId="Web-{BAF8C2AB-3AA4-BA48-F3F5-8BDA70C820E6}" dt="2024-04-08T10:08:46.838" v="429" actId="20577"/>
          <ac:spMkLst>
            <pc:docMk/>
            <pc:sldMk cId="0" sldId="2147478931"/>
            <ac:spMk id="5" creationId="{00000000-0000-0000-0000-000000000000}"/>
          </ac:spMkLst>
        </pc:spChg>
        <pc:grpChg chg="add">
          <ac:chgData name="Rebecca Diaz-Castrejon" userId="S::rebecca_neimandcollaborative.com#ext#@ncconnect.onmicrosoft.com::2e9df2d5-df92-4e5c-ad51-805d35800e25" providerId="AD" clId="Web-{BAF8C2AB-3AA4-BA48-F3F5-8BDA70C820E6}" dt="2024-04-08T10:09:08.182" v="432"/>
          <ac:grpSpMkLst>
            <pc:docMk/>
            <pc:sldMk cId="0" sldId="2147478931"/>
            <ac:grpSpMk id="23" creationId="{72AC1944-8B1E-2405-B0F3-3AA678B8B601}"/>
          </ac:grpSpMkLst>
        </pc:grpChg>
        <pc:picChg chg="del">
          <ac:chgData name="Rebecca Diaz-Castrejon" userId="S::rebecca_neimandcollaborative.com#ext#@ncconnect.onmicrosoft.com::2e9df2d5-df92-4e5c-ad51-805d35800e25" providerId="AD" clId="Web-{BAF8C2AB-3AA4-BA48-F3F5-8BDA70C820E6}" dt="2024-04-08T10:09:06.947" v="431"/>
          <ac:picMkLst>
            <pc:docMk/>
            <pc:sldMk cId="0" sldId="2147478931"/>
            <ac:picMk id="20" creationId="{F4A0CF51-BBA0-ADCB-1015-F233451F5812}"/>
          </ac:picMkLst>
        </pc:picChg>
      </pc:sldChg>
      <pc:sldChg chg="addSp delSp">
        <pc:chgData name="Rebecca Diaz-Castrejon" userId="S::rebecca_neimandcollaborative.com#ext#@ncconnect.onmicrosoft.com::2e9df2d5-df92-4e5c-ad51-805d35800e25" providerId="AD" clId="Web-{BAF8C2AB-3AA4-BA48-F3F5-8BDA70C820E6}" dt="2024-04-08T10:09:13.885" v="434"/>
        <pc:sldMkLst>
          <pc:docMk/>
          <pc:sldMk cId="0" sldId="2147478932"/>
        </pc:sldMkLst>
        <pc:grpChg chg="add">
          <ac:chgData name="Rebecca Diaz-Castrejon" userId="S::rebecca_neimandcollaborative.com#ext#@ncconnect.onmicrosoft.com::2e9df2d5-df92-4e5c-ad51-805d35800e25" providerId="AD" clId="Web-{BAF8C2AB-3AA4-BA48-F3F5-8BDA70C820E6}" dt="2024-04-08T10:09:13.885" v="434"/>
          <ac:grpSpMkLst>
            <pc:docMk/>
            <pc:sldMk cId="0" sldId="2147478932"/>
            <ac:grpSpMk id="13" creationId="{12ECF0E5-6234-724D-726F-E694622A0D8F}"/>
          </ac:grpSpMkLst>
        </pc:grpChg>
        <pc:picChg chg="del">
          <ac:chgData name="Rebecca Diaz-Castrejon" userId="S::rebecca_neimandcollaborative.com#ext#@ncconnect.onmicrosoft.com::2e9df2d5-df92-4e5c-ad51-805d35800e25" providerId="AD" clId="Web-{BAF8C2AB-3AA4-BA48-F3F5-8BDA70C820E6}" dt="2024-04-08T10:09:12.041" v="433"/>
          <ac:picMkLst>
            <pc:docMk/>
            <pc:sldMk cId="0" sldId="2147478932"/>
            <ac:picMk id="8" creationId="{8A51B7F9-57C2-FC55-B157-C60090FB90E4}"/>
          </ac:picMkLst>
        </pc:picChg>
      </pc:sldChg>
      <pc:sldChg chg="addSp delSp modSp modCm">
        <pc:chgData name="Rebecca Diaz-Castrejon" userId="S::rebecca_neimandcollaborative.com#ext#@ncconnect.onmicrosoft.com::2e9df2d5-df92-4e5c-ad51-805d35800e25" providerId="AD" clId="Web-{BAF8C2AB-3AA4-BA48-F3F5-8BDA70C820E6}" dt="2024-04-08T10:08:07.587" v="424" actId="20577"/>
        <pc:sldMkLst>
          <pc:docMk/>
          <pc:sldMk cId="0" sldId="2147478933"/>
        </pc:sldMkLst>
        <pc:spChg chg="mod">
          <ac:chgData name="Rebecca Diaz-Castrejon" userId="S::rebecca_neimandcollaborative.com#ext#@ncconnect.onmicrosoft.com::2e9df2d5-df92-4e5c-ad51-805d35800e25" providerId="AD" clId="Web-{BAF8C2AB-3AA4-BA48-F3F5-8BDA70C820E6}" dt="2024-04-08T10:07:18.289" v="410" actId="14100"/>
          <ac:spMkLst>
            <pc:docMk/>
            <pc:sldMk cId="0" sldId="2147478933"/>
            <ac:spMk id="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10:08:07.587" v="424" actId="20577"/>
          <ac:spMkLst>
            <pc:docMk/>
            <pc:sldMk cId="0" sldId="2147478933"/>
            <ac:spMk id="12" creationId="{00000000-0000-0000-0000-000000000000}"/>
          </ac:spMkLst>
        </pc:spChg>
        <pc:spChg chg="add mod">
          <ac:chgData name="Rebecca Diaz-Castrejon" userId="S::rebecca_neimandcollaborative.com#ext#@ncconnect.onmicrosoft.com::2e9df2d5-df92-4e5c-ad51-805d35800e25" providerId="AD" clId="Web-{BAF8C2AB-3AA4-BA48-F3F5-8BDA70C820E6}" dt="2024-04-08T10:06:50.085" v="406" actId="1076"/>
          <ac:spMkLst>
            <pc:docMk/>
            <pc:sldMk cId="0" sldId="2147478933"/>
            <ac:spMk id="13" creationId="{D4A9CCAB-9A7C-12A7-6ECF-86391E1BACD1}"/>
          </ac:spMkLst>
        </pc:spChg>
        <pc:grpChg chg="add">
          <ac:chgData name="Rebecca Diaz-Castrejon" userId="S::rebecca_neimandcollaborative.com#ext#@ncconnect.onmicrosoft.com::2e9df2d5-df92-4e5c-ad51-805d35800e25" providerId="AD" clId="Web-{BAF8C2AB-3AA4-BA48-F3F5-8BDA70C820E6}" dt="2024-04-08T10:03:50.442" v="375"/>
          <ac:grpSpMkLst>
            <pc:docMk/>
            <pc:sldMk cId="0" sldId="2147478933"/>
            <ac:grpSpMk id="11" creationId="{E01BABF6-A9F9-D5BB-2EB0-D6E1D96ECE1C}"/>
          </ac:grpSpMkLst>
        </pc:grpChg>
        <pc:picChg chg="del">
          <ac:chgData name="Rebecca Diaz-Castrejon" userId="S::rebecca_neimandcollaborative.com#ext#@ncconnect.onmicrosoft.com::2e9df2d5-df92-4e5c-ad51-805d35800e25" providerId="AD" clId="Web-{BAF8C2AB-3AA4-BA48-F3F5-8BDA70C820E6}" dt="2024-04-08T10:03:48.911" v="374"/>
          <ac:picMkLst>
            <pc:docMk/>
            <pc:sldMk cId="0" sldId="2147478933"/>
            <ac:picMk id="7" creationId="{0EA6D005-4D95-B0AA-8B39-18F1C8EF2B0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BAF8C2AB-3AA4-BA48-F3F5-8BDA70C820E6}" dt="2024-04-08T10:07:57.274" v="423" actId="20577"/>
              <pc2:cmMkLst xmlns:pc2="http://schemas.microsoft.com/office/powerpoint/2019/9/main/command">
                <pc:docMk/>
                <pc:sldMk cId="0" sldId="2147478933"/>
                <pc2:cmMk id="{39C6C5A9-E6D0-B34E-A5EB-E1F08247F8B6}"/>
              </pc2:cmMkLst>
            </pc226:cmChg>
          </p:ext>
        </pc:extLst>
      </pc:sldChg>
      <pc:sldChg chg="modSp">
        <pc:chgData name="Rebecca Diaz-Castrejon" userId="S::rebecca_neimandcollaborative.com#ext#@ncconnect.onmicrosoft.com::2e9df2d5-df92-4e5c-ad51-805d35800e25" providerId="AD" clId="Web-{BAF8C2AB-3AA4-BA48-F3F5-8BDA70C820E6}" dt="2024-04-08T10:09:01.307" v="430" actId="1076"/>
        <pc:sldMkLst>
          <pc:docMk/>
          <pc:sldMk cId="0" sldId="2147478934"/>
        </pc:sldMkLst>
        <pc:spChg chg="mod">
          <ac:chgData name="Rebecca Diaz-Castrejon" userId="S::rebecca_neimandcollaborative.com#ext#@ncconnect.onmicrosoft.com::2e9df2d5-df92-4e5c-ad51-805d35800e25" providerId="AD" clId="Web-{BAF8C2AB-3AA4-BA48-F3F5-8BDA70C820E6}" dt="2024-04-08T10:08:30.712" v="426" actId="1076"/>
          <ac:spMkLst>
            <pc:docMk/>
            <pc:sldMk cId="0" sldId="2147478934"/>
            <ac:spMk id="1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10:08:30.728" v="427" actId="1076"/>
          <ac:spMkLst>
            <pc:docMk/>
            <pc:sldMk cId="0" sldId="2147478934"/>
            <ac:spMk id="17" creationId="{00000000-0000-0000-0000-000000000000}"/>
          </ac:spMkLst>
        </pc:spChg>
        <pc:picChg chg="mod">
          <ac:chgData name="Rebecca Diaz-Castrejon" userId="S::rebecca_neimandcollaborative.com#ext#@ncconnect.onmicrosoft.com::2e9df2d5-df92-4e5c-ad51-805d35800e25" providerId="AD" clId="Web-{BAF8C2AB-3AA4-BA48-F3F5-8BDA70C820E6}" dt="2024-04-08T10:09:01.307" v="430" actId="1076"/>
          <ac:picMkLst>
            <pc:docMk/>
            <pc:sldMk cId="0" sldId="2147478934"/>
            <ac:picMk id="20" creationId="{3BA4A670-2C35-8B51-4291-BB192EF93CBE}"/>
          </ac:picMkLst>
        </pc:picChg>
      </pc:sldChg>
      <pc:sldChg chg="modSp modCm">
        <pc:chgData name="Rebecca Diaz-Castrejon" userId="S::rebecca_neimandcollaborative.com#ext#@ncconnect.onmicrosoft.com::2e9df2d5-df92-4e5c-ad51-805d35800e25" providerId="AD" clId="Web-{BAF8C2AB-3AA4-BA48-F3F5-8BDA70C820E6}" dt="2024-04-08T10:02:52.175" v="365" actId="20577"/>
        <pc:sldMkLst>
          <pc:docMk/>
          <pc:sldMk cId="2786167085" sldId="2147478936"/>
        </pc:sldMkLst>
        <pc:spChg chg="mod">
          <ac:chgData name="Rebecca Diaz-Castrejon" userId="S::rebecca_neimandcollaborative.com#ext#@ncconnect.onmicrosoft.com::2e9df2d5-df92-4e5c-ad51-805d35800e25" providerId="AD" clId="Web-{BAF8C2AB-3AA4-BA48-F3F5-8BDA70C820E6}" dt="2024-04-08T10:02:52.175" v="365" actId="20577"/>
          <ac:spMkLst>
            <pc:docMk/>
            <pc:sldMk cId="2786167085" sldId="2147478936"/>
            <ac:spMk id="10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BAF8C2AB-3AA4-BA48-F3F5-8BDA70C820E6}" dt="2024-04-08T10:02:39.034" v="364" actId="20577"/>
              <pc2:cmMkLst xmlns:pc2="http://schemas.microsoft.com/office/powerpoint/2019/9/main/command">
                <pc:docMk/>
                <pc:sldMk cId="2786167085" sldId="2147478936"/>
                <pc2:cmMk id="{71349A2D-E975-124E-AD84-7899FB64304B}"/>
              </pc2:cmMkLst>
              <pc226:cmRplyChg chg="add">
                <pc226:chgData name="Rebecca Diaz-Castrejon" userId="S::rebecca_neimandcollaborative.com#ext#@ncconnect.onmicrosoft.com::2e9df2d5-df92-4e5c-ad51-805d35800e25" providerId="AD" clId="Web-{BAF8C2AB-3AA4-BA48-F3F5-8BDA70C820E6}" dt="2024-04-08T10:02:34.112" v="362"/>
                <pc2:cmRplyMkLst xmlns:pc2="http://schemas.microsoft.com/office/powerpoint/2019/9/main/command">
                  <pc:docMk/>
                  <pc:sldMk cId="2786167085" sldId="2147478936"/>
                  <pc2:cmMk id="{71349A2D-E975-124E-AD84-7899FB64304B}"/>
                  <pc2:cmRplyMk id="{6D16F925-5DE9-4D39-B136-B2D87B48DB34}"/>
                </pc2:cmRplyMkLst>
              </pc226:cmRplyChg>
            </pc226:cmChg>
          </p:ext>
        </pc:extLst>
      </pc:sldChg>
      <pc:sldChg chg="add">
        <pc:chgData name="Rebecca Diaz-Castrejon" userId="S::rebecca_neimandcollaborative.com#ext#@ncconnect.onmicrosoft.com::2e9df2d5-df92-4e5c-ad51-805d35800e25" providerId="AD" clId="Web-{BAF8C2AB-3AA4-BA48-F3F5-8BDA70C820E6}" dt="2024-04-08T09:33:01.002" v="13"/>
        <pc:sldMkLst>
          <pc:docMk/>
          <pc:sldMk cId="975565888" sldId="2147478937"/>
        </pc:sldMkLst>
      </pc:sldChg>
      <pc:sldChg chg="add">
        <pc:chgData name="Rebecca Diaz-Castrejon" userId="S::rebecca_neimandcollaborative.com#ext#@ncconnect.onmicrosoft.com::2e9df2d5-df92-4e5c-ad51-805d35800e25" providerId="AD" clId="Web-{BAF8C2AB-3AA4-BA48-F3F5-8BDA70C820E6}" dt="2024-04-08T09:34:26.004" v="17"/>
        <pc:sldMkLst>
          <pc:docMk/>
          <pc:sldMk cId="1998832653" sldId="2147478938"/>
        </pc:sldMkLst>
      </pc:sldChg>
      <pc:sldChg chg="add">
        <pc:chgData name="Rebecca Diaz-Castrejon" userId="S::rebecca_neimandcollaborative.com#ext#@ncconnect.onmicrosoft.com::2e9df2d5-df92-4e5c-ad51-805d35800e25" providerId="AD" clId="Web-{BAF8C2AB-3AA4-BA48-F3F5-8BDA70C820E6}" dt="2024-04-08T09:36:17.177" v="19"/>
        <pc:sldMkLst>
          <pc:docMk/>
          <pc:sldMk cId="3403500463" sldId="2147478939"/>
        </pc:sldMkLst>
      </pc:sldChg>
      <pc:sldChg chg="add">
        <pc:chgData name="Rebecca Diaz-Castrejon" userId="S::rebecca_neimandcollaborative.com#ext#@ncconnect.onmicrosoft.com::2e9df2d5-df92-4e5c-ad51-805d35800e25" providerId="AD" clId="Web-{BAF8C2AB-3AA4-BA48-F3F5-8BDA70C820E6}" dt="2024-04-08T09:36:50.194" v="21"/>
        <pc:sldMkLst>
          <pc:docMk/>
          <pc:sldMk cId="3596552264" sldId="2147478940"/>
        </pc:sldMkLst>
      </pc:sldChg>
    </pc:docChg>
  </pc:docChgLst>
  <pc:docChgLst>
    <pc:chgData name="Jeydri Urbina" userId="S::jeydri_ncollaborative.com#ext#@ncconnect.onmicrosoft.com::416532f6-31fa-4146-bc2a-7cd479d60f1f" providerId="AD" clId="Web-{96FE4F0F-88C1-DCBF-9EB0-191633CA2305}"/>
    <pc:docChg chg="modSld">
      <pc:chgData name="Jeydri Urbina" userId="S::jeydri_ncollaborative.com#ext#@ncconnect.onmicrosoft.com::416532f6-31fa-4146-bc2a-7cd479d60f1f" providerId="AD" clId="Web-{96FE4F0F-88C1-DCBF-9EB0-191633CA2305}" dt="2025-05-21T14:14:21.622" v="100" actId="20577"/>
      <pc:docMkLst>
        <pc:docMk/>
      </pc:docMkLst>
      <pc:sldChg chg="modSp">
        <pc:chgData name="Jeydri Urbina" userId="S::jeydri_ncollaborative.com#ext#@ncconnect.onmicrosoft.com::416532f6-31fa-4146-bc2a-7cd479d60f1f" providerId="AD" clId="Web-{96FE4F0F-88C1-DCBF-9EB0-191633CA2305}" dt="2025-05-21T14:00:18.929" v="72" actId="20577"/>
        <pc:sldMkLst>
          <pc:docMk/>
          <pc:sldMk cId="0" sldId="2147478933"/>
        </pc:sldMkLst>
        <pc:spChg chg="mod">
          <ac:chgData name="Jeydri Urbina" userId="S::jeydri_ncollaborative.com#ext#@ncconnect.onmicrosoft.com::416532f6-31fa-4146-bc2a-7cd479d60f1f" providerId="AD" clId="Web-{96FE4F0F-88C1-DCBF-9EB0-191633CA2305}" dt="2025-05-21T13:43:49.421" v="23" actId="20577"/>
          <ac:spMkLst>
            <pc:docMk/>
            <pc:sldMk cId="0" sldId="2147478933"/>
            <ac:spMk id="6" creationId="{00000000-0000-0000-0000-000000000000}"/>
          </ac:spMkLst>
        </pc:spChg>
        <pc:spChg chg="mod">
          <ac:chgData name="Jeydri Urbina" userId="S::jeydri_ncollaborative.com#ext#@ncconnect.onmicrosoft.com::416532f6-31fa-4146-bc2a-7cd479d60f1f" providerId="AD" clId="Web-{96FE4F0F-88C1-DCBF-9EB0-191633CA2305}" dt="2025-05-21T14:00:18.929" v="72" actId="20577"/>
          <ac:spMkLst>
            <pc:docMk/>
            <pc:sldMk cId="0" sldId="2147478933"/>
            <ac:spMk id="8" creationId="{00000000-0000-0000-0000-000000000000}"/>
          </ac:spMkLst>
        </pc:spChg>
        <pc:spChg chg="mod">
          <ac:chgData name="Jeydri Urbina" userId="S::jeydri_ncollaborative.com#ext#@ncconnect.onmicrosoft.com::416532f6-31fa-4146-bc2a-7cd479d60f1f" providerId="AD" clId="Web-{96FE4F0F-88C1-DCBF-9EB0-191633CA2305}" dt="2025-05-21T13:58:35.489" v="48" actId="20577"/>
          <ac:spMkLst>
            <pc:docMk/>
            <pc:sldMk cId="0" sldId="2147478933"/>
            <ac:spMk id="12" creationId="{00000000-0000-0000-0000-000000000000}"/>
          </ac:spMkLst>
        </pc:spChg>
        <pc:spChg chg="mod">
          <ac:chgData name="Jeydri Urbina" userId="S::jeydri_ncollaborative.com#ext#@ncconnect.onmicrosoft.com::416532f6-31fa-4146-bc2a-7cd479d60f1f" providerId="AD" clId="Web-{96FE4F0F-88C1-DCBF-9EB0-191633CA2305}" dt="2025-05-21T13:59:42.382" v="54" actId="20577"/>
          <ac:spMkLst>
            <pc:docMk/>
            <pc:sldMk cId="0" sldId="2147478933"/>
            <ac:spMk id="13" creationId="{D4A9CCAB-9A7C-12A7-6ECF-86391E1BACD1}"/>
          </ac:spMkLst>
        </pc:spChg>
      </pc:sldChg>
      <pc:sldChg chg="modSp">
        <pc:chgData name="Jeydri Urbina" userId="S::jeydri_ncollaborative.com#ext#@ncconnect.onmicrosoft.com::416532f6-31fa-4146-bc2a-7cd479d60f1f" providerId="AD" clId="Web-{96FE4F0F-88C1-DCBF-9EB0-191633CA2305}" dt="2025-05-21T13:40:48.323" v="0" actId="20577"/>
        <pc:sldMkLst>
          <pc:docMk/>
          <pc:sldMk cId="2649561426" sldId="2147478942"/>
        </pc:sldMkLst>
        <pc:spChg chg="mod">
          <ac:chgData name="Jeydri Urbina" userId="S::jeydri_ncollaborative.com#ext#@ncconnect.onmicrosoft.com::416532f6-31fa-4146-bc2a-7cd479d60f1f" providerId="AD" clId="Web-{96FE4F0F-88C1-DCBF-9EB0-191633CA2305}" dt="2025-05-21T13:40:48.323" v="0" actId="20577"/>
          <ac:spMkLst>
            <pc:docMk/>
            <pc:sldMk cId="2649561426" sldId="2147478942"/>
            <ac:spMk id="3" creationId="{FC0C3C2D-3C2C-B95F-90D1-EAE59E59E520}"/>
          </ac:spMkLst>
        </pc:spChg>
      </pc:sldChg>
      <pc:sldChg chg="modSp">
        <pc:chgData name="Jeydri Urbina" userId="S::jeydri_ncollaborative.com#ext#@ncconnect.onmicrosoft.com::416532f6-31fa-4146-bc2a-7cd479d60f1f" providerId="AD" clId="Web-{96FE4F0F-88C1-DCBF-9EB0-191633CA2305}" dt="2025-05-21T14:12:29.650" v="89" actId="20577"/>
        <pc:sldMkLst>
          <pc:docMk/>
          <pc:sldMk cId="636725924" sldId="2147478945"/>
        </pc:sldMkLst>
        <pc:spChg chg="mod">
          <ac:chgData name="Jeydri Urbina" userId="S::jeydri_ncollaborative.com#ext#@ncconnect.onmicrosoft.com::416532f6-31fa-4146-bc2a-7cd479d60f1f" providerId="AD" clId="Web-{96FE4F0F-88C1-DCBF-9EB0-191633CA2305}" dt="2025-05-21T13:41:40.730" v="12" actId="20577"/>
          <ac:spMkLst>
            <pc:docMk/>
            <pc:sldMk cId="636725924" sldId="2147478945"/>
            <ac:spMk id="19" creationId="{19514E29-3756-BA0C-FA69-1F73A5760E81}"/>
          </ac:spMkLst>
        </pc:spChg>
        <pc:spChg chg="mod">
          <ac:chgData name="Jeydri Urbina" userId="S::jeydri_ncollaborative.com#ext#@ncconnect.onmicrosoft.com::416532f6-31fa-4146-bc2a-7cd479d60f1f" providerId="AD" clId="Web-{96FE4F0F-88C1-DCBF-9EB0-191633CA2305}" dt="2025-05-21T14:12:29.650" v="89" actId="20577"/>
          <ac:spMkLst>
            <pc:docMk/>
            <pc:sldMk cId="636725924" sldId="2147478945"/>
            <ac:spMk id="43" creationId="{1EF8A68E-DB43-D854-FC24-68B1CEC1F038}"/>
          </ac:spMkLst>
        </pc:spChg>
      </pc:sldChg>
      <pc:sldChg chg="modSp">
        <pc:chgData name="Jeydri Urbina" userId="S::jeydri_ncollaborative.com#ext#@ncconnect.onmicrosoft.com::416532f6-31fa-4146-bc2a-7cd479d60f1f" providerId="AD" clId="Web-{96FE4F0F-88C1-DCBF-9EB0-191633CA2305}" dt="2025-05-21T14:11:08.555" v="78" actId="20577"/>
        <pc:sldMkLst>
          <pc:docMk/>
          <pc:sldMk cId="3420020788" sldId="2147478948"/>
        </pc:sldMkLst>
        <pc:spChg chg="mod">
          <ac:chgData name="Jeydri Urbina" userId="S::jeydri_ncollaborative.com#ext#@ncconnect.onmicrosoft.com::416532f6-31fa-4146-bc2a-7cd479d60f1f" providerId="AD" clId="Web-{96FE4F0F-88C1-DCBF-9EB0-191633CA2305}" dt="2025-05-21T14:00:52.243" v="74" actId="20577"/>
          <ac:spMkLst>
            <pc:docMk/>
            <pc:sldMk cId="3420020788" sldId="2147478948"/>
            <ac:spMk id="18" creationId="{22D01C29-80F3-2345-2BFB-253089776385}"/>
          </ac:spMkLst>
        </pc:spChg>
        <pc:spChg chg="mod">
          <ac:chgData name="Jeydri Urbina" userId="S::jeydri_ncollaborative.com#ext#@ncconnect.onmicrosoft.com::416532f6-31fa-4146-bc2a-7cd479d60f1f" providerId="AD" clId="Web-{96FE4F0F-88C1-DCBF-9EB0-191633CA2305}" dt="2025-05-21T14:11:08.555" v="78" actId="20577"/>
          <ac:spMkLst>
            <pc:docMk/>
            <pc:sldMk cId="3420020788" sldId="2147478948"/>
            <ac:spMk id="19" creationId="{22C78F17-2004-7DD5-C166-CB4E54F280ED}"/>
          </ac:spMkLst>
        </pc:spChg>
        <pc:spChg chg="mod">
          <ac:chgData name="Jeydri Urbina" userId="S::jeydri_ncollaborative.com#ext#@ncconnect.onmicrosoft.com::416532f6-31fa-4146-bc2a-7cd479d60f1f" providerId="AD" clId="Web-{96FE4F0F-88C1-DCBF-9EB0-191633CA2305}" dt="2025-05-21T14:01:06.509" v="76" actId="20577"/>
          <ac:spMkLst>
            <pc:docMk/>
            <pc:sldMk cId="3420020788" sldId="2147478948"/>
            <ac:spMk id="35" creationId="{C4FECBE5-D584-E7D2-87DE-705B42EDE355}"/>
          </ac:spMkLst>
        </pc:spChg>
      </pc:sldChg>
      <pc:sldChg chg="modSp">
        <pc:chgData name="Jeydri Urbina" userId="S::jeydri_ncollaborative.com#ext#@ncconnect.onmicrosoft.com::416532f6-31fa-4146-bc2a-7cd479d60f1f" providerId="AD" clId="Web-{96FE4F0F-88C1-DCBF-9EB0-191633CA2305}" dt="2025-05-21T14:11:29.836" v="80" actId="20577"/>
        <pc:sldMkLst>
          <pc:docMk/>
          <pc:sldMk cId="4132649152" sldId="2147478949"/>
        </pc:sldMkLst>
        <pc:spChg chg="mod">
          <ac:chgData name="Jeydri Urbina" userId="S::jeydri_ncollaborative.com#ext#@ncconnect.onmicrosoft.com::416532f6-31fa-4146-bc2a-7cd479d60f1f" providerId="AD" clId="Web-{96FE4F0F-88C1-DCBF-9EB0-191633CA2305}" dt="2025-05-21T14:11:29.836" v="80" actId="20577"/>
          <ac:spMkLst>
            <pc:docMk/>
            <pc:sldMk cId="4132649152" sldId="2147478949"/>
            <ac:spMk id="37" creationId="{589AAB86-36AC-E257-74A6-0DCE6303FE46}"/>
          </ac:spMkLst>
        </pc:spChg>
      </pc:sldChg>
      <pc:sldChg chg="modSp">
        <pc:chgData name="Jeydri Urbina" userId="S::jeydri_ncollaborative.com#ext#@ncconnect.onmicrosoft.com::416532f6-31fa-4146-bc2a-7cd479d60f1f" providerId="AD" clId="Web-{96FE4F0F-88C1-DCBF-9EB0-191633CA2305}" dt="2025-05-21T13:44:16.656" v="25" actId="20577"/>
        <pc:sldMkLst>
          <pc:docMk/>
          <pc:sldMk cId="2001132624" sldId="2147478950"/>
        </pc:sldMkLst>
        <pc:spChg chg="mod">
          <ac:chgData name="Jeydri Urbina" userId="S::jeydri_ncollaborative.com#ext#@ncconnect.onmicrosoft.com::416532f6-31fa-4146-bc2a-7cd479d60f1f" providerId="AD" clId="Web-{96FE4F0F-88C1-DCBF-9EB0-191633CA2305}" dt="2025-05-21T13:44:16.656" v="25" actId="20577"/>
          <ac:spMkLst>
            <pc:docMk/>
            <pc:sldMk cId="2001132624" sldId="2147478950"/>
            <ac:spMk id="18" creationId="{22D01C29-80F3-2345-2BFB-253089776385}"/>
          </ac:spMkLst>
        </pc:spChg>
      </pc:sldChg>
      <pc:sldChg chg="modSp">
        <pc:chgData name="Jeydri Urbina" userId="S::jeydri_ncollaborative.com#ext#@ncconnect.onmicrosoft.com::416532f6-31fa-4146-bc2a-7cd479d60f1f" providerId="AD" clId="Web-{96FE4F0F-88C1-DCBF-9EB0-191633CA2305}" dt="2025-05-21T14:13:29.996" v="91" actId="20577"/>
        <pc:sldMkLst>
          <pc:docMk/>
          <pc:sldMk cId="113893350" sldId="2147478951"/>
        </pc:sldMkLst>
        <pc:spChg chg="mod">
          <ac:chgData name="Jeydri Urbina" userId="S::jeydri_ncollaborative.com#ext#@ncconnect.onmicrosoft.com::416532f6-31fa-4146-bc2a-7cd479d60f1f" providerId="AD" clId="Web-{96FE4F0F-88C1-DCBF-9EB0-191633CA2305}" dt="2025-05-21T14:13:29.996" v="91" actId="20577"/>
          <ac:spMkLst>
            <pc:docMk/>
            <pc:sldMk cId="113893350" sldId="2147478951"/>
            <ac:spMk id="4" creationId="{ADF81D6B-61A2-4DA2-7273-55BC53AF1FC0}"/>
          </ac:spMkLst>
        </pc:spChg>
        <pc:spChg chg="mod">
          <ac:chgData name="Jeydri Urbina" userId="S::jeydri_ncollaborative.com#ext#@ncconnect.onmicrosoft.com::416532f6-31fa-4146-bc2a-7cd479d60f1f" providerId="AD" clId="Web-{96FE4F0F-88C1-DCBF-9EB0-191633CA2305}" dt="2025-05-21T13:55:56.720" v="45" actId="20577"/>
          <ac:spMkLst>
            <pc:docMk/>
            <pc:sldMk cId="113893350" sldId="2147478951"/>
            <ac:spMk id="5" creationId="{00000000-0000-0000-0000-000000000000}"/>
          </ac:spMkLst>
        </pc:spChg>
        <pc:spChg chg="mod">
          <ac:chgData name="Jeydri Urbina" userId="S::jeydri_ncollaborative.com#ext#@ncconnect.onmicrosoft.com::416532f6-31fa-4146-bc2a-7cd479d60f1f" providerId="AD" clId="Web-{96FE4F0F-88C1-DCBF-9EB0-191633CA2305}" dt="2025-05-21T13:55:39.219" v="44" actId="20577"/>
          <ac:spMkLst>
            <pc:docMk/>
            <pc:sldMk cId="113893350" sldId="2147478951"/>
            <ac:spMk id="18" creationId="{22D01C29-80F3-2345-2BFB-253089776385}"/>
          </ac:spMkLst>
        </pc:spChg>
      </pc:sldChg>
      <pc:sldChg chg="modSp">
        <pc:chgData name="Jeydri Urbina" userId="S::jeydri_ncollaborative.com#ext#@ncconnect.onmicrosoft.com::416532f6-31fa-4146-bc2a-7cd479d60f1f" providerId="AD" clId="Web-{96FE4F0F-88C1-DCBF-9EB0-191633CA2305}" dt="2025-05-21T14:14:21.622" v="100" actId="20577"/>
        <pc:sldMkLst>
          <pc:docMk/>
          <pc:sldMk cId="404960996" sldId="2147478980"/>
        </pc:sldMkLst>
        <pc:spChg chg="mod">
          <ac:chgData name="Jeydri Urbina" userId="S::jeydri_ncollaborative.com#ext#@ncconnect.onmicrosoft.com::416532f6-31fa-4146-bc2a-7cd479d60f1f" providerId="AD" clId="Web-{96FE4F0F-88C1-DCBF-9EB0-191633CA2305}" dt="2025-05-21T13:53:57.811" v="37" actId="20577"/>
          <ac:spMkLst>
            <pc:docMk/>
            <pc:sldMk cId="404960996" sldId="2147478980"/>
            <ac:spMk id="14" creationId="{F5D2D1B1-115A-9462-5EBF-864513D6ED17}"/>
          </ac:spMkLst>
        </pc:spChg>
        <pc:spChg chg="mod">
          <ac:chgData name="Jeydri Urbina" userId="S::jeydri_ncollaborative.com#ext#@ncconnect.onmicrosoft.com::416532f6-31fa-4146-bc2a-7cd479d60f1f" providerId="AD" clId="Web-{96FE4F0F-88C1-DCBF-9EB0-191633CA2305}" dt="2025-05-21T14:14:21.622" v="100" actId="20577"/>
          <ac:spMkLst>
            <pc:docMk/>
            <pc:sldMk cId="404960996" sldId="2147478980"/>
            <ac:spMk id="20" creationId="{EE53E212-1A24-6A61-B06A-C9EEC6403661}"/>
          </ac:spMkLst>
        </pc:spChg>
        <pc:spChg chg="mod">
          <ac:chgData name="Jeydri Urbina" userId="S::jeydri_ncollaborative.com#ext#@ncconnect.onmicrosoft.com::416532f6-31fa-4146-bc2a-7cd479d60f1f" providerId="AD" clId="Web-{96FE4F0F-88C1-DCBF-9EB0-191633CA2305}" dt="2025-05-21T14:14:07.887" v="98" actId="20577"/>
          <ac:spMkLst>
            <pc:docMk/>
            <pc:sldMk cId="404960996" sldId="2147478980"/>
            <ac:spMk id="23" creationId="{38D28ABB-B36D-FC36-DE87-A7796E8CD5BE}"/>
          </ac:spMkLst>
        </pc:spChg>
      </pc:sldChg>
    </pc:docChg>
  </pc:docChgLst>
  <pc:docChgLst>
    <pc:chgData name="christina.ngo.bui" userId="S::christina.ngo.bui_gmail.com#ext#@ncconnect.onmicrosoft.com::626deb5c-6642-45a9-ad52-0dde63f202a9" providerId="AD" clId="Web-{515BC3B7-4F62-A890-A8C2-032790A5D03B}"/>
    <pc:docChg chg="modSld">
      <pc:chgData name="christina.ngo.bui" userId="S::christina.ngo.bui_gmail.com#ext#@ncconnect.onmicrosoft.com::626deb5c-6642-45a9-ad52-0dde63f202a9" providerId="AD" clId="Web-{515BC3B7-4F62-A890-A8C2-032790A5D03B}" dt="2024-07-25T18:47:46.193" v="10" actId="20577"/>
      <pc:docMkLst>
        <pc:docMk/>
      </pc:docMkLst>
      <pc:sldChg chg="modSp">
        <pc:chgData name="christina.ngo.bui" userId="S::christina.ngo.bui_gmail.com#ext#@ncconnect.onmicrosoft.com::626deb5c-6642-45a9-ad52-0dde63f202a9" providerId="AD" clId="Web-{515BC3B7-4F62-A890-A8C2-032790A5D03B}" dt="2024-07-25T18:47:46.193" v="10" actId="20577"/>
        <pc:sldMkLst>
          <pc:docMk/>
          <pc:sldMk cId="939944174" sldId="2147478885"/>
        </pc:sldMkLst>
        <pc:spChg chg="mod">
          <ac:chgData name="christina.ngo.bui" userId="S::christina.ngo.bui_gmail.com#ext#@ncconnect.onmicrosoft.com::626deb5c-6642-45a9-ad52-0dde63f202a9" providerId="AD" clId="Web-{515BC3B7-4F62-A890-A8C2-032790A5D03B}" dt="2024-07-25T18:47:46.193" v="10" actId="20577"/>
          <ac:spMkLst>
            <pc:docMk/>
            <pc:sldMk cId="939944174" sldId="2147478885"/>
            <ac:spMk id="6" creationId="{79E22681-A1BE-1179-D3F3-BFFDACDC9C86}"/>
          </ac:spMkLst>
        </pc:spChg>
      </pc:sldChg>
    </pc:docChg>
  </pc:docChgLst>
  <pc:docChgLst>
    <pc:chgData name="Rebecca Diaz-Castrejon" userId="S::rebecca_neimandcollaborative.com#ext#@ncconnect.onmicrosoft.com::2e9df2d5-df92-4e5c-ad51-805d35800e25" providerId="AD" clId="Web-{37651EE6-18C8-BF74-A594-ED1494638FF4}"/>
    <pc:docChg chg="">
      <pc:chgData name="Rebecca Diaz-Castrejon" userId="S::rebecca_neimandcollaborative.com#ext#@ncconnect.onmicrosoft.com::2e9df2d5-df92-4e5c-ad51-805d35800e25" providerId="AD" clId="Web-{37651EE6-18C8-BF74-A594-ED1494638FF4}" dt="2024-04-10T19:49:42.067" v="0"/>
      <pc:docMkLst>
        <pc:docMk/>
      </pc:docMkLst>
      <pc:sldChg chg="delCm">
        <pc:chgData name="Rebecca Diaz-Castrejon" userId="S::rebecca_neimandcollaborative.com#ext#@ncconnect.onmicrosoft.com::2e9df2d5-df92-4e5c-ad51-805d35800e25" providerId="AD" clId="Web-{37651EE6-18C8-BF74-A594-ED1494638FF4}" dt="2024-04-10T19:49:42.067" v="0"/>
        <pc:sldMkLst>
          <pc:docMk/>
          <pc:sldMk cId="0" sldId="214747892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37651EE6-18C8-BF74-A594-ED1494638FF4}" dt="2024-04-10T19:49:42.067" v="0"/>
              <pc2:cmMkLst xmlns:pc2="http://schemas.microsoft.com/office/powerpoint/2019/9/main/command">
                <pc:docMk/>
                <pc:sldMk cId="0" sldId="2147478928"/>
                <pc2:cmMk id="{93636705-C72D-8348-A8AB-63355E2C7E52}"/>
              </pc2:cmMkLst>
            </pc226:cmChg>
          </p:ext>
        </pc:extLst>
      </pc:sldChg>
    </pc:docChg>
  </pc:docChgLst>
  <pc:docChgLst>
    <pc:chgData name="Jeydri Urbina" userId="S::jeydri_ncollaborative.com#ext#@ncconnect.onmicrosoft.com::416532f6-31fa-4146-bc2a-7cd479d60f1f" providerId="AD" clId="Web-{18B11B67-2CEC-A34B-F066-27CEE4D82C34}"/>
    <pc:docChg chg="modSld">
      <pc:chgData name="Jeydri Urbina" userId="S::jeydri_ncollaborative.com#ext#@ncconnect.onmicrosoft.com::416532f6-31fa-4146-bc2a-7cd479d60f1f" providerId="AD" clId="Web-{18B11B67-2CEC-A34B-F066-27CEE4D82C34}" dt="2025-05-21T14:28:51.048" v="3" actId="20577"/>
      <pc:docMkLst>
        <pc:docMk/>
      </pc:docMkLst>
      <pc:sldChg chg="modSp">
        <pc:chgData name="Jeydri Urbina" userId="S::jeydri_ncollaborative.com#ext#@ncconnect.onmicrosoft.com::416532f6-31fa-4146-bc2a-7cd479d60f1f" providerId="AD" clId="Web-{18B11B67-2CEC-A34B-F066-27CEE4D82C34}" dt="2025-05-21T14:28:51.048" v="3" actId="20577"/>
        <pc:sldMkLst>
          <pc:docMk/>
          <pc:sldMk cId="404960996" sldId="2147478980"/>
        </pc:sldMkLst>
        <pc:spChg chg="mod">
          <ac:chgData name="Jeydri Urbina" userId="S::jeydri_ncollaborative.com#ext#@ncconnect.onmicrosoft.com::416532f6-31fa-4146-bc2a-7cd479d60f1f" providerId="AD" clId="Web-{18B11B67-2CEC-A34B-F066-27CEE4D82C34}" dt="2025-05-21T14:28:51.048" v="3" actId="20577"/>
          <ac:spMkLst>
            <pc:docMk/>
            <pc:sldMk cId="404960996" sldId="2147478980"/>
            <ac:spMk id="19" creationId="{6FF9F573-AF12-A27B-FAA2-5DC197F1FBF7}"/>
          </ac:spMkLst>
        </pc:spChg>
      </pc:sldChg>
    </pc:docChg>
  </pc:docChgLst>
  <pc:docChgLst>
    <pc:chgData name="Rebecca Diaz-Castrejon" userId="S::rebecca_neimandcollaborative.com#ext#@ncconnect.onmicrosoft.com::2e9df2d5-df92-4e5c-ad51-805d35800e25" providerId="AD" clId="Web-{0714A33E-E8D6-6631-DD01-F818E1A2712E}"/>
    <pc:docChg chg="modSld">
      <pc:chgData name="Rebecca Diaz-Castrejon" userId="S::rebecca_neimandcollaborative.com#ext#@ncconnect.onmicrosoft.com::2e9df2d5-df92-4e5c-ad51-805d35800e25" providerId="AD" clId="Web-{0714A33E-E8D6-6631-DD01-F818E1A2712E}" dt="2024-07-10T17:12:41.128" v="182" actId="20577"/>
      <pc:docMkLst>
        <pc:docMk/>
      </pc:docMkLst>
      <pc:sldChg chg="addSp delSp modSp">
        <pc:chgData name="Rebecca Diaz-Castrejon" userId="S::rebecca_neimandcollaborative.com#ext#@ncconnect.onmicrosoft.com::2e9df2d5-df92-4e5c-ad51-805d35800e25" providerId="AD" clId="Web-{0714A33E-E8D6-6631-DD01-F818E1A2712E}" dt="2024-07-10T17:12:10.815" v="178" actId="1076"/>
        <pc:sldMkLst>
          <pc:docMk/>
          <pc:sldMk cId="2786167085" sldId="2147478936"/>
        </pc:sldMkLst>
        <pc:spChg chg="mod">
          <ac:chgData name="Rebecca Diaz-Castrejon" userId="S::rebecca_neimandcollaborative.com#ext#@ncconnect.onmicrosoft.com::2e9df2d5-df92-4e5c-ad51-805d35800e25" providerId="AD" clId="Web-{0714A33E-E8D6-6631-DD01-F818E1A2712E}" dt="2024-07-10T17:12:10.815" v="178" actId="1076"/>
          <ac:spMkLst>
            <pc:docMk/>
            <pc:sldMk cId="2786167085" sldId="2147478936"/>
            <ac:spMk id="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714A33E-E8D6-6631-DD01-F818E1A2712E}" dt="2024-07-10T16:35:55.212" v="107" actId="1076"/>
          <ac:spMkLst>
            <pc:docMk/>
            <pc:sldMk cId="2786167085" sldId="2147478936"/>
            <ac:spMk id="3" creationId="{D8A20F91-FC69-50B1-66A7-A4F410E60B3A}"/>
          </ac:spMkLst>
        </pc:spChg>
        <pc:spChg chg="mod">
          <ac:chgData name="Rebecca Diaz-Castrejon" userId="S::rebecca_neimandcollaborative.com#ext#@ncconnect.onmicrosoft.com::2e9df2d5-df92-4e5c-ad51-805d35800e25" providerId="AD" clId="Web-{0714A33E-E8D6-6631-DD01-F818E1A2712E}" dt="2024-07-10T16:35:55.228" v="108" actId="1076"/>
          <ac:spMkLst>
            <pc:docMk/>
            <pc:sldMk cId="2786167085" sldId="2147478936"/>
            <ac:spMk id="4" creationId="{8A54DFCB-A36B-E5F0-2E1E-484825D15082}"/>
          </ac:spMkLst>
        </pc:spChg>
        <pc:spChg chg="mod">
          <ac:chgData name="Rebecca Diaz-Castrejon" userId="S::rebecca_neimandcollaborative.com#ext#@ncconnect.onmicrosoft.com::2e9df2d5-df92-4e5c-ad51-805d35800e25" providerId="AD" clId="Web-{0714A33E-E8D6-6631-DD01-F818E1A2712E}" dt="2024-07-10T16:35:45.931" v="96" actId="1076"/>
          <ac:spMkLst>
            <pc:docMk/>
            <pc:sldMk cId="2786167085" sldId="2147478936"/>
            <ac:spMk id="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714A33E-E8D6-6631-DD01-F818E1A2712E}" dt="2024-07-10T17:10:26.719" v="153" actId="20577"/>
          <ac:spMkLst>
            <pc:docMk/>
            <pc:sldMk cId="2786167085" sldId="2147478936"/>
            <ac:spMk id="7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714A33E-E8D6-6631-DD01-F818E1A2712E}" dt="2024-07-10T17:10:44.235" v="160" actId="1076"/>
          <ac:spMkLst>
            <pc:docMk/>
            <pc:sldMk cId="2786167085" sldId="2147478936"/>
            <ac:spMk id="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714A33E-E8D6-6631-DD01-F818E1A2712E}" dt="2024-07-10T17:10:49.095" v="163" actId="1076"/>
          <ac:spMkLst>
            <pc:docMk/>
            <pc:sldMk cId="2786167085" sldId="2147478936"/>
            <ac:spMk id="1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714A33E-E8D6-6631-DD01-F818E1A2712E}" dt="2024-07-10T16:23:13.141" v="42" actId="1076"/>
          <ac:spMkLst>
            <pc:docMk/>
            <pc:sldMk cId="2786167085" sldId="2147478936"/>
            <ac:spMk id="11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714A33E-E8D6-6631-DD01-F818E1A2712E}" dt="2024-07-10T16:23:13.157" v="43" actId="1076"/>
          <ac:spMkLst>
            <pc:docMk/>
            <pc:sldMk cId="2786167085" sldId="2147478936"/>
            <ac:spMk id="1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714A33E-E8D6-6631-DD01-F818E1A2712E}" dt="2024-07-10T17:10:44.204" v="158" actId="1076"/>
          <ac:spMkLst>
            <pc:docMk/>
            <pc:sldMk cId="2786167085" sldId="2147478936"/>
            <ac:spMk id="1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714A33E-E8D6-6631-DD01-F818E1A2712E}" dt="2024-07-10T17:10:44.220" v="159" actId="1076"/>
          <ac:spMkLst>
            <pc:docMk/>
            <pc:sldMk cId="2786167085" sldId="2147478936"/>
            <ac:spMk id="14" creationId="{00000000-0000-0000-0000-000000000000}"/>
          </ac:spMkLst>
        </pc:spChg>
        <pc:spChg chg="add del">
          <ac:chgData name="Rebecca Diaz-Castrejon" userId="S::rebecca_neimandcollaborative.com#ext#@ncconnect.onmicrosoft.com::2e9df2d5-df92-4e5c-ad51-805d35800e25" providerId="AD" clId="Web-{0714A33E-E8D6-6631-DD01-F818E1A2712E}" dt="2024-07-10T17:10:54.923" v="167"/>
          <ac:spMkLst>
            <pc:docMk/>
            <pc:sldMk cId="2786167085" sldId="2147478936"/>
            <ac:spMk id="15" creationId="{9E7650B5-4FFB-9298-845B-6BC8FF2BA145}"/>
          </ac:spMkLst>
        </pc:spChg>
        <pc:spChg chg="add del">
          <ac:chgData name="Rebecca Diaz-Castrejon" userId="S::rebecca_neimandcollaborative.com#ext#@ncconnect.onmicrosoft.com::2e9df2d5-df92-4e5c-ad51-805d35800e25" providerId="AD" clId="Web-{0714A33E-E8D6-6631-DD01-F818E1A2712E}" dt="2024-07-10T17:10:54.923" v="166"/>
          <ac:spMkLst>
            <pc:docMk/>
            <pc:sldMk cId="2786167085" sldId="2147478936"/>
            <ac:spMk id="16" creationId="{CE7FE846-7B2C-DBC6-990D-D30778B9AB3B}"/>
          </ac:spMkLst>
        </pc:spChg>
        <pc:spChg chg="add mod">
          <ac:chgData name="Rebecca Diaz-Castrejon" userId="S::rebecca_neimandcollaborative.com#ext#@ncconnect.onmicrosoft.com::2e9df2d5-df92-4e5c-ad51-805d35800e25" providerId="AD" clId="Web-{0714A33E-E8D6-6631-DD01-F818E1A2712E}" dt="2024-07-10T17:11:43.455" v="176" actId="20577"/>
          <ac:spMkLst>
            <pc:docMk/>
            <pc:sldMk cId="2786167085" sldId="2147478936"/>
            <ac:spMk id="17" creationId="{D4DC246C-9D4B-E62C-4F6B-8D31F5D09716}"/>
          </ac:spMkLst>
        </pc:spChg>
        <pc:grpChg chg="add mod">
          <ac:chgData name="Rebecca Diaz-Castrejon" userId="S::rebecca_neimandcollaborative.com#ext#@ncconnect.onmicrosoft.com::2e9df2d5-df92-4e5c-ad51-805d35800e25" providerId="AD" clId="Web-{0714A33E-E8D6-6631-DD01-F818E1A2712E}" dt="2024-07-10T17:10:49.063" v="162" actId="1076"/>
          <ac:grpSpMkLst>
            <pc:docMk/>
            <pc:sldMk cId="2786167085" sldId="2147478936"/>
            <ac:grpSpMk id="9" creationId="{ADCE198D-BC5F-BA4F-3105-FB225278DCDA}"/>
          </ac:grpSpMkLst>
        </pc:grpChg>
        <pc:grpChg chg="add mod">
          <ac:chgData name="Rebecca Diaz-Castrejon" userId="S::rebecca_neimandcollaborative.com#ext#@ncconnect.onmicrosoft.com::2e9df2d5-df92-4e5c-ad51-805d35800e25" providerId="AD" clId="Web-{0714A33E-E8D6-6631-DD01-F818E1A2712E}" dt="2024-07-10T17:11:06.064" v="171" actId="1076"/>
          <ac:grpSpMkLst>
            <pc:docMk/>
            <pc:sldMk cId="2786167085" sldId="2147478936"/>
            <ac:grpSpMk id="18" creationId="{57FBB162-219C-4AFD-C041-5B05EBDF5D79}"/>
          </ac:grpSpMkLst>
        </pc:grpChg>
        <pc:picChg chg="mod">
          <ac:chgData name="Rebecca Diaz-Castrejon" userId="S::rebecca_neimandcollaborative.com#ext#@ncconnect.onmicrosoft.com::2e9df2d5-df92-4e5c-ad51-805d35800e25" providerId="AD" clId="Web-{0714A33E-E8D6-6631-DD01-F818E1A2712E}" dt="2024-07-10T16:35:55.196" v="106" actId="1076"/>
          <ac:picMkLst>
            <pc:docMk/>
            <pc:sldMk cId="2786167085" sldId="2147478936"/>
            <ac:picMk id="5" creationId="{C751122E-9185-2C9C-243E-5D905C1E06D5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0714A33E-E8D6-6631-DD01-F818E1A2712E}" dt="2024-07-10T17:12:41.128" v="182" actId="20577"/>
        <pc:sldMkLst>
          <pc:docMk/>
          <pc:sldMk cId="975565888" sldId="2147478937"/>
        </pc:sldMkLst>
        <pc:spChg chg="mod">
          <ac:chgData name="Rebecca Diaz-Castrejon" userId="S::rebecca_neimandcollaborative.com#ext#@ncconnect.onmicrosoft.com::2e9df2d5-df92-4e5c-ad51-805d35800e25" providerId="AD" clId="Web-{0714A33E-E8D6-6631-DD01-F818E1A2712E}" dt="2024-07-10T17:12:41.128" v="182" actId="20577"/>
          <ac:spMkLst>
            <pc:docMk/>
            <pc:sldMk cId="975565888" sldId="2147478937"/>
            <ac:spMk id="6" creationId="{7AC1AC46-3901-E135-9698-FA5FFB6B8D0A}"/>
          </ac:spMkLst>
        </pc:spChg>
      </pc:sldChg>
    </pc:docChg>
  </pc:docChgLst>
  <pc:docChgLst>
    <pc:chgData name="Rebecca Diaz-Castrejon" userId="S::rebecca_neimandcollaborative.com#ext#@ncconnect.onmicrosoft.com::2e9df2d5-df92-4e5c-ad51-805d35800e25" providerId="AD" clId="Web-{21228610-CE18-27FF-7A5D-774ED3D05748}"/>
    <pc:docChg chg="modSld">
      <pc:chgData name="Rebecca Diaz-Castrejon" userId="S::rebecca_neimandcollaborative.com#ext#@ncconnect.onmicrosoft.com::2e9df2d5-df92-4e5c-ad51-805d35800e25" providerId="AD" clId="Web-{21228610-CE18-27FF-7A5D-774ED3D05748}" dt="2024-06-11T13:09:00.996" v="16" actId="1076"/>
      <pc:docMkLst>
        <pc:docMk/>
      </pc:docMkLst>
      <pc:sldChg chg="modSp">
        <pc:chgData name="Rebecca Diaz-Castrejon" userId="S::rebecca_neimandcollaborative.com#ext#@ncconnect.onmicrosoft.com::2e9df2d5-df92-4e5c-ad51-805d35800e25" providerId="AD" clId="Web-{21228610-CE18-27FF-7A5D-774ED3D05748}" dt="2024-06-11T13:09:00.996" v="16" actId="1076"/>
        <pc:sldMkLst>
          <pc:docMk/>
          <pc:sldMk cId="4132649152" sldId="2147478949"/>
        </pc:sldMkLst>
        <pc:spChg chg="mod">
          <ac:chgData name="Rebecca Diaz-Castrejon" userId="S::rebecca_neimandcollaborative.com#ext#@ncconnect.onmicrosoft.com::2e9df2d5-df92-4e5c-ad51-805d35800e25" providerId="AD" clId="Web-{21228610-CE18-27FF-7A5D-774ED3D05748}" dt="2024-06-11T13:08:54.824" v="14" actId="1076"/>
          <ac:spMkLst>
            <pc:docMk/>
            <pc:sldMk cId="4132649152" sldId="2147478949"/>
            <ac:spMk id="32" creationId="{50E56434-5A40-EFB4-DB20-7C9E2F057580}"/>
          </ac:spMkLst>
        </pc:spChg>
        <pc:spChg chg="mod">
          <ac:chgData name="Rebecca Diaz-Castrejon" userId="S::rebecca_neimandcollaborative.com#ext#@ncconnect.onmicrosoft.com::2e9df2d5-df92-4e5c-ad51-805d35800e25" providerId="AD" clId="Web-{21228610-CE18-27FF-7A5D-774ED3D05748}" dt="2024-06-11T13:08:24.683" v="8" actId="1076"/>
          <ac:spMkLst>
            <pc:docMk/>
            <pc:sldMk cId="4132649152" sldId="2147478949"/>
            <ac:spMk id="33" creationId="{382F008B-3932-70AC-3B70-64BCB171E044}"/>
          </ac:spMkLst>
        </pc:spChg>
        <pc:grpChg chg="mod">
          <ac:chgData name="Rebecca Diaz-Castrejon" userId="S::rebecca_neimandcollaborative.com#ext#@ncconnect.onmicrosoft.com::2e9df2d5-df92-4e5c-ad51-805d35800e25" providerId="AD" clId="Web-{21228610-CE18-27FF-7A5D-774ED3D05748}" dt="2024-06-11T13:09:00.996" v="16" actId="1076"/>
          <ac:grpSpMkLst>
            <pc:docMk/>
            <pc:sldMk cId="4132649152" sldId="2147478949"/>
            <ac:grpSpMk id="34" creationId="{445AF90F-87E2-6B4D-1648-5DD594F840D8}"/>
          </ac:grpSpMkLst>
        </pc:grpChg>
      </pc:sldChg>
    </pc:docChg>
  </pc:docChgLst>
  <pc:docChgLst>
    <pc:chgData name="Colby DiMento" userId="S::cdimento_oakhillstrategies.com#ext#@ncconnect.onmicrosoft.com::d8606fec-3bbc-47f4-8f72-bcac598a9043" providerId="AD" clId="Web-{9F9E5531-8178-3039-0479-3380FB77B9A6}"/>
    <pc:docChg chg="delSld modSld">
      <pc:chgData name="Colby DiMento" userId="S::cdimento_oakhillstrategies.com#ext#@ncconnect.onmicrosoft.com::d8606fec-3bbc-47f4-8f72-bcac598a9043" providerId="AD" clId="Web-{9F9E5531-8178-3039-0479-3380FB77B9A6}" dt="2025-06-03T20:00:50.196" v="27" actId="20577"/>
      <pc:docMkLst>
        <pc:docMk/>
      </pc:docMkLst>
      <pc:sldChg chg="del">
        <pc:chgData name="Colby DiMento" userId="S::cdimento_oakhillstrategies.com#ext#@ncconnect.onmicrosoft.com::d8606fec-3bbc-47f4-8f72-bcac598a9043" providerId="AD" clId="Web-{9F9E5531-8178-3039-0479-3380FB77B9A6}" dt="2025-06-03T19:56:58.785" v="13"/>
        <pc:sldMkLst>
          <pc:docMk/>
          <pc:sldMk cId="1858875103" sldId="2147376844"/>
        </pc:sldMkLst>
      </pc:sldChg>
      <pc:sldChg chg="del">
        <pc:chgData name="Colby DiMento" userId="S::cdimento_oakhillstrategies.com#ext#@ncconnect.onmicrosoft.com::d8606fec-3bbc-47f4-8f72-bcac598a9043" providerId="AD" clId="Web-{9F9E5531-8178-3039-0479-3380FB77B9A6}" dt="2025-06-03T19:56:53.817" v="7"/>
        <pc:sldMkLst>
          <pc:docMk/>
          <pc:sldMk cId="4248070286" sldId="2147478881"/>
        </pc:sldMkLst>
      </pc:sldChg>
      <pc:sldChg chg="del">
        <pc:chgData name="Colby DiMento" userId="S::cdimento_oakhillstrategies.com#ext#@ncconnect.onmicrosoft.com::d8606fec-3bbc-47f4-8f72-bcac598a9043" providerId="AD" clId="Web-{9F9E5531-8178-3039-0479-3380FB77B9A6}" dt="2025-06-03T19:56:54.801" v="8"/>
        <pc:sldMkLst>
          <pc:docMk/>
          <pc:sldMk cId="2141003304" sldId="2147478884"/>
        </pc:sldMkLst>
      </pc:sldChg>
      <pc:sldChg chg="del">
        <pc:chgData name="Colby DiMento" userId="S::cdimento_oakhillstrategies.com#ext#@ncconnect.onmicrosoft.com::d8606fec-3bbc-47f4-8f72-bcac598a9043" providerId="AD" clId="Web-{9F9E5531-8178-3039-0479-3380FB77B9A6}" dt="2025-06-03T19:56:55.223" v="9"/>
        <pc:sldMkLst>
          <pc:docMk/>
          <pc:sldMk cId="939944174" sldId="2147478885"/>
        </pc:sldMkLst>
      </pc:sldChg>
      <pc:sldChg chg="del">
        <pc:chgData name="Colby DiMento" userId="S::cdimento_oakhillstrategies.com#ext#@ncconnect.onmicrosoft.com::d8606fec-3bbc-47f4-8f72-bcac598a9043" providerId="AD" clId="Web-{9F9E5531-8178-3039-0479-3380FB77B9A6}" dt="2025-06-03T19:56:56.129" v="10"/>
        <pc:sldMkLst>
          <pc:docMk/>
          <pc:sldMk cId="1410294647" sldId="2147478886"/>
        </pc:sldMkLst>
      </pc:sldChg>
      <pc:sldChg chg="del">
        <pc:chgData name="Colby DiMento" userId="S::cdimento_oakhillstrategies.com#ext#@ncconnect.onmicrosoft.com::d8606fec-3bbc-47f4-8f72-bcac598a9043" providerId="AD" clId="Web-{9F9E5531-8178-3039-0479-3380FB77B9A6}" dt="2025-06-03T19:56:56.676" v="11"/>
        <pc:sldMkLst>
          <pc:docMk/>
          <pc:sldMk cId="2225150093" sldId="2147478887"/>
        </pc:sldMkLst>
      </pc:sldChg>
      <pc:sldChg chg="del">
        <pc:chgData name="Colby DiMento" userId="S::cdimento_oakhillstrategies.com#ext#@ncconnect.onmicrosoft.com::d8606fec-3bbc-47f4-8f72-bcac598a9043" providerId="AD" clId="Web-{9F9E5531-8178-3039-0479-3380FB77B9A6}" dt="2025-06-03T19:56:57.582" v="12"/>
        <pc:sldMkLst>
          <pc:docMk/>
          <pc:sldMk cId="4172441890" sldId="2147478915"/>
        </pc:sldMkLst>
      </pc:sldChg>
      <pc:sldChg chg="del">
        <pc:chgData name="Colby DiMento" userId="S::cdimento_oakhillstrategies.com#ext#@ncconnect.onmicrosoft.com::d8606fec-3bbc-47f4-8f72-bcac598a9043" providerId="AD" clId="Web-{9F9E5531-8178-3039-0479-3380FB77B9A6}" dt="2025-06-03T19:56:59.832" v="14"/>
        <pc:sldMkLst>
          <pc:docMk/>
          <pc:sldMk cId="2668841342" sldId="2147478916"/>
        </pc:sldMkLst>
      </pc:sldChg>
      <pc:sldChg chg="del">
        <pc:chgData name="Colby DiMento" userId="S::cdimento_oakhillstrategies.com#ext#@ncconnect.onmicrosoft.com::d8606fec-3bbc-47f4-8f72-bcac598a9043" providerId="AD" clId="Web-{9F9E5531-8178-3039-0479-3380FB77B9A6}" dt="2025-06-03T19:56:37.504" v="2"/>
        <pc:sldMkLst>
          <pc:docMk/>
          <pc:sldMk cId="3915141931" sldId="2147478926"/>
        </pc:sldMkLst>
      </pc:sldChg>
      <pc:sldChg chg="del">
        <pc:chgData name="Colby DiMento" userId="S::cdimento_oakhillstrategies.com#ext#@ncconnect.onmicrosoft.com::d8606fec-3bbc-47f4-8f72-bcac598a9043" providerId="AD" clId="Web-{9F9E5531-8178-3039-0479-3380FB77B9A6}" dt="2025-06-03T19:56:52.645" v="6"/>
        <pc:sldMkLst>
          <pc:docMk/>
          <pc:sldMk cId="2526152422" sldId="2147478930"/>
        </pc:sldMkLst>
      </pc:sldChg>
      <pc:sldChg chg="del">
        <pc:chgData name="Colby DiMento" userId="S::cdimento_oakhillstrategies.com#ext#@ncconnect.onmicrosoft.com::d8606fec-3bbc-47f4-8f72-bcac598a9043" providerId="AD" clId="Web-{9F9E5531-8178-3039-0479-3380FB77B9A6}" dt="2025-06-03T19:56:39.160" v="4"/>
        <pc:sldMkLst>
          <pc:docMk/>
          <pc:sldMk cId="2786167085" sldId="2147478936"/>
        </pc:sldMkLst>
      </pc:sldChg>
      <pc:sldChg chg="modSp">
        <pc:chgData name="Colby DiMento" userId="S::cdimento_oakhillstrategies.com#ext#@ncconnect.onmicrosoft.com::d8606fec-3bbc-47f4-8f72-bcac598a9043" providerId="AD" clId="Web-{9F9E5531-8178-3039-0479-3380FB77B9A6}" dt="2025-06-03T19:58:45.334" v="24" actId="20577"/>
        <pc:sldMkLst>
          <pc:docMk/>
          <pc:sldMk cId="975565888" sldId="2147478937"/>
        </pc:sldMkLst>
        <pc:spChg chg="mod">
          <ac:chgData name="Colby DiMento" userId="S::cdimento_oakhillstrategies.com#ext#@ncconnect.onmicrosoft.com::d8606fec-3bbc-47f4-8f72-bcac598a9043" providerId="AD" clId="Web-{9F9E5531-8178-3039-0479-3380FB77B9A6}" dt="2025-06-03T19:58:45.334" v="24" actId="20577"/>
          <ac:spMkLst>
            <pc:docMk/>
            <pc:sldMk cId="975565888" sldId="2147478937"/>
            <ac:spMk id="6" creationId="{7AC1AC46-3901-E135-9698-FA5FFB6B8D0A}"/>
          </ac:spMkLst>
        </pc:spChg>
      </pc:sldChg>
      <pc:sldChg chg="del">
        <pc:chgData name="Colby DiMento" userId="S::cdimento_oakhillstrategies.com#ext#@ncconnect.onmicrosoft.com::d8606fec-3bbc-47f4-8f72-bcac598a9043" providerId="AD" clId="Web-{9F9E5531-8178-3039-0479-3380FB77B9A6}" dt="2025-06-03T19:56:30.644" v="0"/>
        <pc:sldMkLst>
          <pc:docMk/>
          <pc:sldMk cId="1998832653" sldId="2147478938"/>
        </pc:sldMkLst>
      </pc:sldChg>
      <pc:sldChg chg="del">
        <pc:chgData name="Colby DiMento" userId="S::cdimento_oakhillstrategies.com#ext#@ncconnect.onmicrosoft.com::d8606fec-3bbc-47f4-8f72-bcac598a9043" providerId="AD" clId="Web-{9F9E5531-8178-3039-0479-3380FB77B9A6}" dt="2025-06-03T19:56:35.972" v="1"/>
        <pc:sldMkLst>
          <pc:docMk/>
          <pc:sldMk cId="3596552264" sldId="2147478940"/>
        </pc:sldMkLst>
      </pc:sldChg>
      <pc:sldChg chg="del">
        <pc:chgData name="Colby DiMento" userId="S::cdimento_oakhillstrategies.com#ext#@ncconnect.onmicrosoft.com::d8606fec-3bbc-47f4-8f72-bcac598a9043" providerId="AD" clId="Web-{9F9E5531-8178-3039-0479-3380FB77B9A6}" dt="2025-06-03T19:56:38.035" v="3"/>
        <pc:sldMkLst>
          <pc:docMk/>
          <pc:sldMk cId="500535277" sldId="2147478941"/>
        </pc:sldMkLst>
      </pc:sldChg>
      <pc:sldChg chg="del">
        <pc:chgData name="Colby DiMento" userId="S::cdimento_oakhillstrategies.com#ext#@ncconnect.onmicrosoft.com::d8606fec-3bbc-47f4-8f72-bcac598a9043" providerId="AD" clId="Web-{9F9E5531-8178-3039-0479-3380FB77B9A6}" dt="2025-06-03T19:56:41.098" v="5"/>
        <pc:sldMkLst>
          <pc:docMk/>
          <pc:sldMk cId="2391752560" sldId="2147478944"/>
        </pc:sldMkLst>
      </pc:sldChg>
      <pc:sldChg chg="modSp">
        <pc:chgData name="Colby DiMento" userId="S::cdimento_oakhillstrategies.com#ext#@ncconnect.onmicrosoft.com::d8606fec-3bbc-47f4-8f72-bcac598a9043" providerId="AD" clId="Web-{9F9E5531-8178-3039-0479-3380FB77B9A6}" dt="2025-06-03T19:59:55.226" v="25" actId="14100"/>
        <pc:sldMkLst>
          <pc:docMk/>
          <pc:sldMk cId="636725924" sldId="2147478945"/>
        </pc:sldMkLst>
        <pc:spChg chg="mod">
          <ac:chgData name="Colby DiMento" userId="S::cdimento_oakhillstrategies.com#ext#@ncconnect.onmicrosoft.com::d8606fec-3bbc-47f4-8f72-bcac598a9043" providerId="AD" clId="Web-{9F9E5531-8178-3039-0479-3380FB77B9A6}" dt="2025-06-03T19:59:55.226" v="25" actId="14100"/>
          <ac:spMkLst>
            <pc:docMk/>
            <pc:sldMk cId="636725924" sldId="2147478945"/>
            <ac:spMk id="10" creationId="{D9FC44EA-FD03-30C5-4CA2-08EF48D3DA11}"/>
          </ac:spMkLst>
        </pc:spChg>
      </pc:sldChg>
      <pc:sldChg chg="addSp modSp">
        <pc:chgData name="Colby DiMento" userId="S::cdimento_oakhillstrategies.com#ext#@ncconnect.onmicrosoft.com::d8606fec-3bbc-47f4-8f72-bcac598a9043" providerId="AD" clId="Web-{9F9E5531-8178-3039-0479-3380FB77B9A6}" dt="2025-06-03T20:00:50.196" v="27" actId="20577"/>
        <pc:sldMkLst>
          <pc:docMk/>
          <pc:sldMk cId="404960996" sldId="2147478980"/>
        </pc:sldMkLst>
        <pc:spChg chg="mod">
          <ac:chgData name="Colby DiMento" userId="S::cdimento_oakhillstrategies.com#ext#@ncconnect.onmicrosoft.com::d8606fec-3bbc-47f4-8f72-bcac598a9043" providerId="AD" clId="Web-{9F9E5531-8178-3039-0479-3380FB77B9A6}" dt="2025-06-03T20:00:50.196" v="27" actId="20577"/>
          <ac:spMkLst>
            <pc:docMk/>
            <pc:sldMk cId="404960996" sldId="2147478980"/>
            <ac:spMk id="11" creationId="{71D9F352-AC95-488A-F702-1A6BE9691B2C}"/>
          </ac:spMkLst>
        </pc:spChg>
        <pc:grpChg chg="add mod">
          <ac:chgData name="Colby DiMento" userId="S::cdimento_oakhillstrategies.com#ext#@ncconnect.onmicrosoft.com::d8606fec-3bbc-47f4-8f72-bcac598a9043" providerId="AD" clId="Web-{9F9E5531-8178-3039-0479-3380FB77B9A6}" dt="2025-06-03T19:57:23.848" v="17" actId="1076"/>
          <ac:grpSpMkLst>
            <pc:docMk/>
            <pc:sldMk cId="404960996" sldId="2147478980"/>
            <ac:grpSpMk id="5" creationId="{9B9F236D-490E-4F24-07EA-0ED0334DAD3D}"/>
          </ac:grpSpMkLst>
        </pc:grpChg>
      </pc:sldChg>
    </pc:docChg>
  </pc:docChgLst>
  <pc:docChgLst>
    <pc:chgData name="Urbina, Jeydri" userId="S::jeydri.urbina@dhhs.nc.gov::0267e127-0673-41b1-9ab4-5bcc2ad758c4" providerId="AD" clId="Web-{F3E593E6-A3BC-FB65-AC9D-28E55BAA1BD8}"/>
    <pc:docChg chg="modSld">
      <pc:chgData name="Urbina, Jeydri" userId="S::jeydri.urbina@dhhs.nc.gov::0267e127-0673-41b1-9ab4-5bcc2ad758c4" providerId="AD" clId="Web-{F3E593E6-A3BC-FB65-AC9D-28E55BAA1BD8}" dt="2024-04-08T19:31:44.379" v="123" actId="20577"/>
      <pc:docMkLst>
        <pc:docMk/>
      </pc:docMkLst>
      <pc:sldChg chg="modSp">
        <pc:chgData name="Urbina, Jeydri" userId="S::jeydri.urbina@dhhs.nc.gov::0267e127-0673-41b1-9ab4-5bcc2ad758c4" providerId="AD" clId="Web-{F3E593E6-A3BC-FB65-AC9D-28E55BAA1BD8}" dt="2024-04-08T19:31:44.379" v="123" actId="20577"/>
        <pc:sldMkLst>
          <pc:docMk/>
          <pc:sldMk cId="967207967" sldId="2147376879"/>
        </pc:sldMkLst>
        <pc:spChg chg="mod">
          <ac:chgData name="Urbina, Jeydri" userId="S::jeydri.urbina@dhhs.nc.gov::0267e127-0673-41b1-9ab4-5bcc2ad758c4" providerId="AD" clId="Web-{F3E593E6-A3BC-FB65-AC9D-28E55BAA1BD8}" dt="2024-04-08T19:31:44.379" v="123" actId="20577"/>
          <ac:spMkLst>
            <pc:docMk/>
            <pc:sldMk cId="967207967" sldId="2147376879"/>
            <ac:spMk id="3" creationId="{060C53A0-A215-00F9-E23F-77EDEDDE3855}"/>
          </ac:spMkLst>
        </pc:spChg>
      </pc:sldChg>
      <pc:sldChg chg="modSp">
        <pc:chgData name="Urbina, Jeydri" userId="S::jeydri.urbina@dhhs.nc.gov::0267e127-0673-41b1-9ab4-5bcc2ad758c4" providerId="AD" clId="Web-{F3E593E6-A3BC-FB65-AC9D-28E55BAA1BD8}" dt="2024-04-08T19:23:04.350" v="25" actId="20577"/>
        <pc:sldMkLst>
          <pc:docMk/>
          <pc:sldMk cId="2225150093" sldId="2147478887"/>
        </pc:sldMkLst>
        <pc:spChg chg="mod">
          <ac:chgData name="Urbina, Jeydri" userId="S::jeydri.urbina@dhhs.nc.gov::0267e127-0673-41b1-9ab4-5bcc2ad758c4" providerId="AD" clId="Web-{F3E593E6-A3BC-FB65-AC9D-28E55BAA1BD8}" dt="2024-04-08T19:23:04.350" v="25" actId="20577"/>
          <ac:spMkLst>
            <pc:docMk/>
            <pc:sldMk cId="2225150093" sldId="2147478887"/>
            <ac:spMk id="3" creationId="{ADE05FA3-88C6-B8B6-23F5-0AC8A9A1316F}"/>
          </ac:spMkLst>
        </pc:spChg>
      </pc:sldChg>
      <pc:sldChg chg="modSp">
        <pc:chgData name="Urbina, Jeydri" userId="S::jeydri.urbina@dhhs.nc.gov::0267e127-0673-41b1-9ab4-5bcc2ad758c4" providerId="AD" clId="Web-{F3E593E6-A3BC-FB65-AC9D-28E55BAA1BD8}" dt="2024-04-08T19:22:29.788" v="22" actId="20577"/>
        <pc:sldMkLst>
          <pc:docMk/>
          <pc:sldMk cId="0" sldId="2147478933"/>
        </pc:sldMkLst>
        <pc:spChg chg="mod">
          <ac:chgData name="Urbina, Jeydri" userId="S::jeydri.urbina@dhhs.nc.gov::0267e127-0673-41b1-9ab4-5bcc2ad758c4" providerId="AD" clId="Web-{F3E593E6-A3BC-FB65-AC9D-28E55BAA1BD8}" dt="2024-04-08T19:22:29.788" v="22" actId="20577"/>
          <ac:spMkLst>
            <pc:docMk/>
            <pc:sldMk cId="0" sldId="2147478933"/>
            <ac:spMk id="13" creationId="{D4A9CCAB-9A7C-12A7-6ECF-86391E1BACD1}"/>
          </ac:spMkLst>
        </pc:spChg>
      </pc:sldChg>
      <pc:sldChg chg="modSp">
        <pc:chgData name="Urbina, Jeydri" userId="S::jeydri.urbina@dhhs.nc.gov::0267e127-0673-41b1-9ab4-5bcc2ad758c4" providerId="AD" clId="Web-{F3E593E6-A3BC-FB65-AC9D-28E55BAA1BD8}" dt="2024-04-08T19:30:17.989" v="28" actId="20577"/>
        <pc:sldMkLst>
          <pc:docMk/>
          <pc:sldMk cId="1998832653" sldId="2147478938"/>
        </pc:sldMkLst>
        <pc:spChg chg="mod">
          <ac:chgData name="Urbina, Jeydri" userId="S::jeydri.urbina@dhhs.nc.gov::0267e127-0673-41b1-9ab4-5bcc2ad758c4" providerId="AD" clId="Web-{F3E593E6-A3BC-FB65-AC9D-28E55BAA1BD8}" dt="2024-04-08T19:30:17.989" v="28" actId="20577"/>
          <ac:spMkLst>
            <pc:docMk/>
            <pc:sldMk cId="1998832653" sldId="2147478938"/>
            <ac:spMk id="13" creationId="{00000000-0000-0000-0000-000000000000}"/>
          </ac:spMkLst>
        </pc:spChg>
      </pc:sldChg>
      <pc:sldChg chg="modSp">
        <pc:chgData name="Urbina, Jeydri" userId="S::jeydri.urbina@dhhs.nc.gov::0267e127-0673-41b1-9ab4-5bcc2ad758c4" providerId="AD" clId="Web-{F3E593E6-A3BC-FB65-AC9D-28E55BAA1BD8}" dt="2024-04-08T19:31:13.864" v="92" actId="20577"/>
        <pc:sldMkLst>
          <pc:docMk/>
          <pc:sldMk cId="3403500463" sldId="2147478939"/>
        </pc:sldMkLst>
        <pc:spChg chg="mod">
          <ac:chgData name="Urbina, Jeydri" userId="S::jeydri.urbina@dhhs.nc.gov::0267e127-0673-41b1-9ab4-5bcc2ad758c4" providerId="AD" clId="Web-{F3E593E6-A3BC-FB65-AC9D-28E55BAA1BD8}" dt="2024-04-08T19:30:49.098" v="60" actId="20577"/>
          <ac:spMkLst>
            <pc:docMk/>
            <pc:sldMk cId="3403500463" sldId="2147478939"/>
            <ac:spMk id="13" creationId="{00000000-0000-0000-0000-000000000000}"/>
          </ac:spMkLst>
        </pc:spChg>
        <pc:spChg chg="mod">
          <ac:chgData name="Urbina, Jeydri" userId="S::jeydri.urbina@dhhs.nc.gov::0267e127-0673-41b1-9ab4-5bcc2ad758c4" providerId="AD" clId="Web-{F3E593E6-A3BC-FB65-AC9D-28E55BAA1BD8}" dt="2024-04-08T19:31:13.864" v="92" actId="20577"/>
          <ac:spMkLst>
            <pc:docMk/>
            <pc:sldMk cId="3403500463" sldId="2147478939"/>
            <ac:spMk id="16" creationId="{00000000-0000-0000-0000-000000000000}"/>
          </ac:spMkLst>
        </pc:spChg>
      </pc:sldChg>
    </pc:docChg>
  </pc:docChgLst>
  <pc:docChgLst>
    <pc:chgData name="Rebecca Diaz-Castrejon" userId="S::rebecca_neimandcollaborative.com#ext#@ncconnect.onmicrosoft.com::2e9df2d5-df92-4e5c-ad51-805d35800e25" providerId="AD" clId="Web-{85EAD83A-723F-880C-12F4-EA264854CA91}"/>
    <pc:docChg chg="modSld">
      <pc:chgData name="Rebecca Diaz-Castrejon" userId="S::rebecca_neimandcollaborative.com#ext#@ncconnect.onmicrosoft.com::2e9df2d5-df92-4e5c-ad51-805d35800e25" providerId="AD" clId="Web-{85EAD83A-723F-880C-12F4-EA264854CA91}" dt="2024-04-08T20:15:35.425" v="65" actId="20577"/>
      <pc:docMkLst>
        <pc:docMk/>
      </pc:docMkLst>
      <pc:sldChg chg="modSp">
        <pc:chgData name="Rebecca Diaz-Castrejon" userId="S::rebecca_neimandcollaborative.com#ext#@ncconnect.onmicrosoft.com::2e9df2d5-df92-4e5c-ad51-805d35800e25" providerId="AD" clId="Web-{85EAD83A-723F-880C-12F4-EA264854CA91}" dt="2024-04-08T20:15:35.425" v="65" actId="20577"/>
        <pc:sldMkLst>
          <pc:docMk/>
          <pc:sldMk cId="967207967" sldId="2147376879"/>
        </pc:sldMkLst>
        <pc:spChg chg="mod">
          <ac:chgData name="Rebecca Diaz-Castrejon" userId="S::rebecca_neimandcollaborative.com#ext#@ncconnect.onmicrosoft.com::2e9df2d5-df92-4e5c-ad51-805d35800e25" providerId="AD" clId="Web-{85EAD83A-723F-880C-12F4-EA264854CA91}" dt="2024-04-08T20:15:35.425" v="65" actId="20577"/>
          <ac:spMkLst>
            <pc:docMk/>
            <pc:sldMk cId="967207967" sldId="2147376879"/>
            <ac:spMk id="2" creationId="{81C2CF07-59D9-AC3B-BA7B-B66000348317}"/>
          </ac:spMkLst>
        </pc:spChg>
      </pc:sldChg>
    </pc:docChg>
  </pc:docChgLst>
  <pc:docChgLst>
    <pc:chgData name="Urbina, Jeydri" userId="S::jeydri.urbina@dhhs.nc.gov::0267e127-0673-41b1-9ab4-5bcc2ad758c4" providerId="AD" clId="Web-{1B15C75B-D956-5BD9-33E1-D2D9AB346D28}"/>
    <pc:docChg chg="modSld">
      <pc:chgData name="Urbina, Jeydri" userId="S::jeydri.urbina@dhhs.nc.gov::0267e127-0673-41b1-9ab4-5bcc2ad758c4" providerId="AD" clId="Web-{1B15C75B-D956-5BD9-33E1-D2D9AB346D28}" dt="2024-04-08T13:28:27.712" v="1" actId="20577"/>
      <pc:docMkLst>
        <pc:docMk/>
      </pc:docMkLst>
      <pc:sldChg chg="modSp">
        <pc:chgData name="Urbina, Jeydri" userId="S::jeydri.urbina@dhhs.nc.gov::0267e127-0673-41b1-9ab4-5bcc2ad758c4" providerId="AD" clId="Web-{1B15C75B-D956-5BD9-33E1-D2D9AB346D28}" dt="2024-04-08T13:28:27.712" v="1" actId="20577"/>
        <pc:sldMkLst>
          <pc:docMk/>
          <pc:sldMk cId="3708004418" sldId="2147478888"/>
        </pc:sldMkLst>
        <pc:spChg chg="mod">
          <ac:chgData name="Urbina, Jeydri" userId="S::jeydri.urbina@dhhs.nc.gov::0267e127-0673-41b1-9ab4-5bcc2ad758c4" providerId="AD" clId="Web-{1B15C75B-D956-5BD9-33E1-D2D9AB346D28}" dt="2024-04-08T13:28:27.712" v="1" actId="20577"/>
          <ac:spMkLst>
            <pc:docMk/>
            <pc:sldMk cId="3708004418" sldId="2147478888"/>
            <ac:spMk id="8" creationId="{25164B2E-9867-BE9E-C841-1432FEAC29A5}"/>
          </ac:spMkLst>
        </pc:spChg>
      </pc:sldChg>
    </pc:docChg>
  </pc:docChgLst>
  <pc:docChgLst>
    <pc:chgData name="Rebecca Diaz-Castrejon" userId="S::rebecca_neimandcollaborative.com#ext#@ncconnect.onmicrosoft.com::2e9df2d5-df92-4e5c-ad51-805d35800e25" providerId="AD" clId="Web-{257076F1-CF83-81FF-FA50-A03411BB784D}"/>
    <pc:docChg chg="modSld">
      <pc:chgData name="Rebecca Diaz-Castrejon" userId="S::rebecca_neimandcollaborative.com#ext#@ncconnect.onmicrosoft.com::2e9df2d5-df92-4e5c-ad51-805d35800e25" providerId="AD" clId="Web-{257076F1-CF83-81FF-FA50-A03411BB784D}" dt="2024-06-11T02:29:02.845" v="84"/>
      <pc:docMkLst>
        <pc:docMk/>
      </pc:docMkLst>
      <pc:sldChg chg="modSp modCm">
        <pc:chgData name="Rebecca Diaz-Castrejon" userId="S::rebecca_neimandcollaborative.com#ext#@ncconnect.onmicrosoft.com::2e9df2d5-df92-4e5c-ad51-805d35800e25" providerId="AD" clId="Web-{257076F1-CF83-81FF-FA50-A03411BB784D}" dt="2024-06-11T02:25:11.028" v="73"/>
        <pc:sldMkLst>
          <pc:docMk/>
          <pc:sldMk cId="4248070286" sldId="2147478881"/>
        </pc:sldMkLst>
        <pc:spChg chg="mod">
          <ac:chgData name="Rebecca Diaz-Castrejon" userId="S::rebecca_neimandcollaborative.com#ext#@ncconnect.onmicrosoft.com::2e9df2d5-df92-4e5c-ad51-805d35800e25" providerId="AD" clId="Web-{257076F1-CF83-81FF-FA50-A03411BB784D}" dt="2024-06-11T02:24:56.074" v="71" actId="14100"/>
          <ac:spMkLst>
            <pc:docMk/>
            <pc:sldMk cId="4248070286" sldId="2147478881"/>
            <ac:spMk id="3" creationId="{D95B5070-5685-515B-EB3B-BF883F4EF96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257076F1-CF83-81FF-FA50-A03411BB784D}" dt="2024-06-11T02:25:11.028" v="73"/>
              <pc2:cmMkLst xmlns:pc2="http://schemas.microsoft.com/office/powerpoint/2019/9/main/command">
                <pc:docMk/>
                <pc:sldMk cId="4248070286" sldId="2147478881"/>
                <pc2:cmMk id="{939F00DB-FFE2-4661-877F-6971C8DE2BC1}"/>
              </pc2:cmMkLst>
              <pc226:cmRplyChg chg="add">
                <pc226:chgData name="Rebecca Diaz-Castrejon" userId="S::rebecca_neimandcollaborative.com#ext#@ncconnect.onmicrosoft.com::2e9df2d5-df92-4e5c-ad51-805d35800e25" providerId="AD" clId="Web-{257076F1-CF83-81FF-FA50-A03411BB784D}" dt="2024-06-11T02:25:08.153" v="72"/>
                <pc2:cmRplyMkLst xmlns:pc2="http://schemas.microsoft.com/office/powerpoint/2019/9/main/command">
                  <pc:docMk/>
                  <pc:sldMk cId="4248070286" sldId="2147478881"/>
                  <pc2:cmMk id="{939F00DB-FFE2-4661-877F-6971C8DE2BC1}"/>
                  <pc2:cmRplyMk id="{50EA9CF2-7A4B-4797-B73A-ADD497AF52C3}"/>
                </pc2:cmRplyMkLst>
              </pc226:cmRplyChg>
            </pc226:cmChg>
          </p:ext>
        </pc:extLst>
      </pc:sldChg>
      <pc:sldChg chg="modSp modCm">
        <pc:chgData name="Rebecca Diaz-Castrejon" userId="S::rebecca_neimandcollaborative.com#ext#@ncconnect.onmicrosoft.com::2e9df2d5-df92-4e5c-ad51-805d35800e25" providerId="AD" clId="Web-{257076F1-CF83-81FF-FA50-A03411BB784D}" dt="2024-06-11T02:19:06.365" v="16" actId="20577"/>
        <pc:sldMkLst>
          <pc:docMk/>
          <pc:sldMk cId="0" sldId="2147478929"/>
        </pc:sldMkLst>
        <pc:spChg chg="mod">
          <ac:chgData name="Rebecca Diaz-Castrejon" userId="S::rebecca_neimandcollaborative.com#ext#@ncconnect.onmicrosoft.com::2e9df2d5-df92-4e5c-ad51-805d35800e25" providerId="AD" clId="Web-{257076F1-CF83-81FF-FA50-A03411BB784D}" dt="2024-06-11T02:19:06.365" v="16" actId="20577"/>
          <ac:spMkLst>
            <pc:docMk/>
            <pc:sldMk cId="0" sldId="2147478929"/>
            <ac:spMk id="12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257076F1-CF83-81FF-FA50-A03411BB784D}" dt="2024-06-11T02:19:03.584" v="15"/>
              <pc2:cmMkLst xmlns:pc2="http://schemas.microsoft.com/office/powerpoint/2019/9/main/command">
                <pc:docMk/>
                <pc:sldMk cId="0" sldId="2147478929"/>
                <pc2:cmMk id="{EE92571B-9EC6-4953-91AD-7CD7215A83F7}"/>
              </pc2:cmMkLst>
              <pc226:cmRplyChg chg="add">
                <pc226:chgData name="Rebecca Diaz-Castrejon" userId="S::rebecca_neimandcollaborative.com#ext#@ncconnect.onmicrosoft.com::2e9df2d5-df92-4e5c-ad51-805d35800e25" providerId="AD" clId="Web-{257076F1-CF83-81FF-FA50-A03411BB784D}" dt="2024-06-11T02:19:01.146" v="14"/>
                <pc2:cmRplyMkLst xmlns:pc2="http://schemas.microsoft.com/office/powerpoint/2019/9/main/command">
                  <pc:docMk/>
                  <pc:sldMk cId="0" sldId="2147478929"/>
                  <pc2:cmMk id="{EE92571B-9EC6-4953-91AD-7CD7215A83F7}"/>
                  <pc2:cmRplyMk id="{E8FE55F3-6790-4A85-BB66-630ADB73AF31}"/>
                </pc2:cmRplyMkLst>
              </pc226:cmRplyChg>
            </pc226:cmChg>
          </p:ext>
        </pc:extLst>
      </pc:sldChg>
      <pc:sldChg chg="modSp delCm modCm">
        <pc:chgData name="Rebecca Diaz-Castrejon" userId="S::rebecca_neimandcollaborative.com#ext#@ncconnect.onmicrosoft.com::2e9df2d5-df92-4e5c-ad51-805d35800e25" providerId="AD" clId="Web-{257076F1-CF83-81FF-FA50-A03411BB784D}" dt="2024-06-11T02:29:02.845" v="84"/>
        <pc:sldMkLst>
          <pc:docMk/>
          <pc:sldMk cId="2786167085" sldId="2147478936"/>
        </pc:sldMkLst>
        <pc:spChg chg="mod">
          <ac:chgData name="Rebecca Diaz-Castrejon" userId="S::rebecca_neimandcollaborative.com#ext#@ncconnect.onmicrosoft.com::2e9df2d5-df92-4e5c-ad51-805d35800e25" providerId="AD" clId="Web-{257076F1-CF83-81FF-FA50-A03411BB784D}" dt="2024-06-11T02:26:04.216" v="82" actId="20577"/>
          <ac:spMkLst>
            <pc:docMk/>
            <pc:sldMk cId="2786167085" sldId="2147478936"/>
            <ac:spMk id="7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257076F1-CF83-81FF-FA50-A03411BB784D}" dt="2024-06-11T01:46:34.322" v="0"/>
              <pc2:cmMkLst xmlns:pc2="http://schemas.microsoft.com/office/powerpoint/2019/9/main/command">
                <pc:docMk/>
                <pc:sldMk cId="2786167085" sldId="2147478936"/>
                <pc2:cmMk id="{71349A2D-E975-124E-AD84-7899FB64304B}"/>
              </pc2:cmMkLst>
            </pc226:cmChg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257076F1-CF83-81FF-FA50-A03411BB784D}" dt="2024-06-11T02:29:02.845" v="84"/>
              <pc2:cmMkLst xmlns:pc2="http://schemas.microsoft.com/office/powerpoint/2019/9/main/command">
                <pc:docMk/>
                <pc:sldMk cId="2786167085" sldId="2147478936"/>
                <pc2:cmMk id="{CF5DE638-EC14-426F-A996-C3E03E2B0E07}"/>
              </pc2:cmMkLst>
              <pc226:cmRplyChg chg="add">
                <pc226:chgData name="Rebecca Diaz-Castrejon" userId="S::rebecca_neimandcollaborative.com#ext#@ncconnect.onmicrosoft.com::2e9df2d5-df92-4e5c-ad51-805d35800e25" providerId="AD" clId="Web-{257076F1-CF83-81FF-FA50-A03411BB784D}" dt="2024-06-11T02:28:58.501" v="83"/>
                <pc2:cmRplyMkLst xmlns:pc2="http://schemas.microsoft.com/office/powerpoint/2019/9/main/command">
                  <pc:docMk/>
                  <pc:sldMk cId="2786167085" sldId="2147478936"/>
                  <pc2:cmMk id="{CF5DE638-EC14-426F-A996-C3E03E2B0E07}"/>
                  <pc2:cmRplyMk id="{BC5390F2-ABCD-40DD-9A01-E23AC7F3CB96}"/>
                </pc2:cmRplyMkLst>
              </pc226:cmRplyChg>
            </pc226:cmChg>
          </p:ext>
        </pc:extLst>
      </pc:sldChg>
      <pc:sldChg chg="modSp delCm modCm">
        <pc:chgData name="Rebecca Diaz-Castrejon" userId="S::rebecca_neimandcollaborative.com#ext#@ncconnect.onmicrosoft.com::2e9df2d5-df92-4e5c-ad51-805d35800e25" providerId="AD" clId="Web-{257076F1-CF83-81FF-FA50-A03411BB784D}" dt="2024-06-11T01:54:10.502" v="6"/>
        <pc:sldMkLst>
          <pc:docMk/>
          <pc:sldMk cId="2231854475" sldId="2147478943"/>
        </pc:sldMkLst>
        <pc:spChg chg="mod">
          <ac:chgData name="Rebecca Diaz-Castrejon" userId="S::rebecca_neimandcollaborative.com#ext#@ncconnect.onmicrosoft.com::2e9df2d5-df92-4e5c-ad51-805d35800e25" providerId="AD" clId="Web-{257076F1-CF83-81FF-FA50-A03411BB784D}" dt="2024-06-11T01:54:02.908" v="5" actId="20577"/>
          <ac:spMkLst>
            <pc:docMk/>
            <pc:sldMk cId="2231854475" sldId="2147478943"/>
            <ac:spMk id="16" creationId="{4B022396-3260-94A6-DEB3-7A1A3ED5F32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257076F1-CF83-81FF-FA50-A03411BB784D}" dt="2024-06-11T01:48:22.494" v="1"/>
              <pc2:cmMkLst xmlns:pc2="http://schemas.microsoft.com/office/powerpoint/2019/9/main/command">
                <pc:docMk/>
                <pc:sldMk cId="2231854475" sldId="2147478943"/>
                <pc2:cmMk id="{E1E6100C-5ADD-4CAB-8EBD-1AEAC0062BB9}"/>
              </pc2:cmMkLst>
            </pc226:cmChg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257076F1-CF83-81FF-FA50-A03411BB784D}" dt="2024-06-11T01:54:10.502" v="6"/>
              <pc2:cmMkLst xmlns:pc2="http://schemas.microsoft.com/office/powerpoint/2019/9/main/command">
                <pc:docMk/>
                <pc:sldMk cId="2231854475" sldId="2147478943"/>
                <pc2:cmMk id="{B39CB4E9-4CD3-45CC-90AF-0544E48014D8}"/>
              </pc2:cmMkLst>
              <pc226:cmRplyChg chg="add">
                <pc226:chgData name="Rebecca Diaz-Castrejon" userId="S::rebecca_neimandcollaborative.com#ext#@ncconnect.onmicrosoft.com::2e9df2d5-df92-4e5c-ad51-805d35800e25" providerId="AD" clId="Web-{257076F1-CF83-81FF-FA50-A03411BB784D}" dt="2024-06-11T01:54:01.096" v="4"/>
                <pc2:cmRplyMkLst xmlns:pc2="http://schemas.microsoft.com/office/powerpoint/2019/9/main/command">
                  <pc:docMk/>
                  <pc:sldMk cId="2231854475" sldId="2147478943"/>
                  <pc2:cmMk id="{B39CB4E9-4CD3-45CC-90AF-0544E48014D8}"/>
                  <pc2:cmRplyMk id="{7C6082A3-4077-42D7-884C-894D9A4BB107}"/>
                </pc2:cmRplyMkLst>
              </pc226:cmRplyChg>
              <pc226:cmRplyChg chg="add">
                <pc226:chgData name="Rebecca Diaz-Castrejon" userId="S::rebecca_neimandcollaborative.com#ext#@ncconnect.onmicrosoft.com::2e9df2d5-df92-4e5c-ad51-805d35800e25" providerId="AD" clId="Web-{257076F1-CF83-81FF-FA50-A03411BB784D}" dt="2024-06-11T01:53:16.824" v="2"/>
                <pc2:cmRplyMkLst xmlns:pc2="http://schemas.microsoft.com/office/powerpoint/2019/9/main/command">
                  <pc:docMk/>
                  <pc:sldMk cId="2231854475" sldId="2147478943"/>
                  <pc2:cmMk id="{B39CB4E9-4CD3-45CC-90AF-0544E48014D8}"/>
                  <pc2:cmRplyMk id="{D3C2E0B1-B84E-4F14-96CF-06372E98D5F3}"/>
                </pc2:cmRplyMkLst>
              </pc226:cmRplyChg>
            </pc226:cmChg>
          </p:ext>
        </pc:extLst>
      </pc:sldChg>
      <pc:sldChg chg="modSp delCm modCm">
        <pc:chgData name="Rebecca Diaz-Castrejon" userId="S::rebecca_neimandcollaborative.com#ext#@ncconnect.onmicrosoft.com::2e9df2d5-df92-4e5c-ad51-805d35800e25" providerId="AD" clId="Web-{257076F1-CF83-81FF-FA50-A03411BB784D}" dt="2024-06-11T02:20:28.366" v="27"/>
        <pc:sldMkLst>
          <pc:docMk/>
          <pc:sldMk cId="3420020788" sldId="2147478948"/>
        </pc:sldMkLst>
        <pc:spChg chg="mod">
          <ac:chgData name="Rebecca Diaz-Castrejon" userId="S::rebecca_neimandcollaborative.com#ext#@ncconnect.onmicrosoft.com::2e9df2d5-df92-4e5c-ad51-805d35800e25" providerId="AD" clId="Web-{257076F1-CF83-81FF-FA50-A03411BB784D}" dt="2024-06-11T02:19:32.193" v="25" actId="20577"/>
          <ac:spMkLst>
            <pc:docMk/>
            <pc:sldMk cId="3420020788" sldId="2147478948"/>
            <ac:spMk id="28" creationId="{FB4E49EB-D90A-E3DE-6F26-FE16C06DCAE1}"/>
          </ac:spMkLst>
        </pc:spChg>
        <pc:spChg chg="mod">
          <ac:chgData name="Rebecca Diaz-Castrejon" userId="S::rebecca_neimandcollaborative.com#ext#@ncconnect.onmicrosoft.com::2e9df2d5-df92-4e5c-ad51-805d35800e25" providerId="AD" clId="Web-{257076F1-CF83-81FF-FA50-A03411BB784D}" dt="2024-06-11T02:19:24.990" v="23" actId="20577"/>
          <ac:spMkLst>
            <pc:docMk/>
            <pc:sldMk cId="3420020788" sldId="2147478948"/>
            <ac:spMk id="35" creationId="{C4FECBE5-D584-E7D2-87DE-705B42EDE35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257076F1-CF83-81FF-FA50-A03411BB784D}" dt="2024-06-11T02:20:28.366" v="27"/>
              <pc2:cmMkLst xmlns:pc2="http://schemas.microsoft.com/office/powerpoint/2019/9/main/command">
                <pc:docMk/>
                <pc:sldMk cId="3420020788" sldId="2147478948"/>
                <pc2:cmMk id="{1100F855-2B0A-4ED6-B852-94932C305137}"/>
              </pc2:cmMkLst>
              <pc226:cmRplyChg chg="add">
                <pc226:chgData name="Rebecca Diaz-Castrejon" userId="S::rebecca_neimandcollaborative.com#ext#@ncconnect.onmicrosoft.com::2e9df2d5-df92-4e5c-ad51-805d35800e25" providerId="AD" clId="Web-{257076F1-CF83-81FF-FA50-A03411BB784D}" dt="2024-06-11T02:19:40.412" v="26"/>
                <pc2:cmRplyMkLst xmlns:pc2="http://schemas.microsoft.com/office/powerpoint/2019/9/main/command">
                  <pc:docMk/>
                  <pc:sldMk cId="3420020788" sldId="2147478948"/>
                  <pc2:cmMk id="{1100F855-2B0A-4ED6-B852-94932C305137}"/>
                  <pc2:cmRplyMk id="{CD29BAD7-2BED-4834-818E-6087DC541407}"/>
                </pc2:cmRplyMkLst>
              </pc226:cmRplyChg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257076F1-CF83-81FF-FA50-A03411BB784D}" dt="2024-06-11T02:19:18.021" v="21"/>
              <pc2:cmMkLst xmlns:pc2="http://schemas.microsoft.com/office/powerpoint/2019/9/main/command">
                <pc:docMk/>
                <pc:sldMk cId="3420020788" sldId="2147478948"/>
                <pc2:cmMk id="{F3426787-7D0F-4184-80EA-E723F4327B88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257076F1-CF83-81FF-FA50-A03411BB784D}" dt="2024-06-11T02:19:16.990" v="20"/>
              <pc2:cmMkLst xmlns:pc2="http://schemas.microsoft.com/office/powerpoint/2019/9/main/command">
                <pc:docMk/>
                <pc:sldMk cId="3420020788" sldId="2147478948"/>
                <pc2:cmMk id="{02B65C8C-3EE8-43E7-9A52-8C0B93FB6BB2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257076F1-CF83-81FF-FA50-A03411BB784D}" dt="2024-06-11T02:19:15.912" v="18"/>
              <pc2:cmMkLst xmlns:pc2="http://schemas.microsoft.com/office/powerpoint/2019/9/main/command">
                <pc:docMk/>
                <pc:sldMk cId="3420020788" sldId="2147478948"/>
                <pc2:cmMk id="{127858CA-C61F-4EA3-9079-A2B4FD4F0BAE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257076F1-CF83-81FF-FA50-A03411BB784D}" dt="2024-06-11T02:19:15.287" v="17"/>
              <pc2:cmMkLst xmlns:pc2="http://schemas.microsoft.com/office/powerpoint/2019/9/main/command">
                <pc:docMk/>
                <pc:sldMk cId="3420020788" sldId="2147478948"/>
                <pc2:cmMk id="{416CDFD6-38D2-496C-AA1D-B15EAE4BC3A3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257076F1-CF83-81FF-FA50-A03411BB784D}" dt="2024-06-11T02:19:16.381" v="19"/>
              <pc2:cmMkLst xmlns:pc2="http://schemas.microsoft.com/office/powerpoint/2019/9/main/command">
                <pc:docMk/>
                <pc:sldMk cId="3420020788" sldId="2147478948"/>
                <pc2:cmMk id="{C39C4DE6-0687-40E5-BC2C-8175B9FD6A8F}"/>
              </pc2:cmMkLst>
            </pc226:cmChg>
          </p:ext>
        </pc:extLst>
      </pc:sldChg>
      <pc:sldChg chg="modSp modCm">
        <pc:chgData name="Rebecca Diaz-Castrejon" userId="S::rebecca_neimandcollaborative.com#ext#@ncconnect.onmicrosoft.com::2e9df2d5-df92-4e5c-ad51-805d35800e25" providerId="AD" clId="Web-{257076F1-CF83-81FF-FA50-A03411BB784D}" dt="2024-06-11T02:22:15.384" v="44" actId="20577"/>
        <pc:sldMkLst>
          <pc:docMk/>
          <pc:sldMk cId="4132649152" sldId="2147478949"/>
        </pc:sldMkLst>
        <pc:spChg chg="mod">
          <ac:chgData name="Rebecca Diaz-Castrejon" userId="S::rebecca_neimandcollaborative.com#ext#@ncconnect.onmicrosoft.com::2e9df2d5-df92-4e5c-ad51-805d35800e25" providerId="AD" clId="Web-{257076F1-CF83-81FF-FA50-A03411BB784D}" dt="2024-06-11T02:22:15.384" v="44" actId="20577"/>
          <ac:spMkLst>
            <pc:docMk/>
            <pc:sldMk cId="4132649152" sldId="2147478949"/>
            <ac:spMk id="37" creationId="{589AAB86-36AC-E257-74A6-0DCE6303FE4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257076F1-CF83-81FF-FA50-A03411BB784D}" dt="2024-06-11T02:22:13.415" v="43"/>
              <pc2:cmMkLst xmlns:pc2="http://schemas.microsoft.com/office/powerpoint/2019/9/main/command">
                <pc:docMk/>
                <pc:sldMk cId="4132649152" sldId="2147478949"/>
                <pc2:cmMk id="{5BD136B1-2E30-4FE5-8455-D289F13F4D8F}"/>
              </pc2:cmMkLst>
              <pc226:cmRplyChg chg="add">
                <pc226:chgData name="Rebecca Diaz-Castrejon" userId="S::rebecca_neimandcollaborative.com#ext#@ncconnect.onmicrosoft.com::2e9df2d5-df92-4e5c-ad51-805d35800e25" providerId="AD" clId="Web-{257076F1-CF83-81FF-FA50-A03411BB784D}" dt="2024-06-11T02:21:45.508" v="28"/>
                <pc2:cmRplyMkLst xmlns:pc2="http://schemas.microsoft.com/office/powerpoint/2019/9/main/command">
                  <pc:docMk/>
                  <pc:sldMk cId="4132649152" sldId="2147478949"/>
                  <pc2:cmMk id="{5BD136B1-2E30-4FE5-8455-D289F13F4D8F}"/>
                  <pc2:cmRplyMk id="{EFFBCB25-C5EA-4E7F-ADB3-2634F0CEC3AB}"/>
                </pc2:cmRplyMkLst>
              </pc226:cmRplyChg>
            </pc226:cmChg>
          </p:ext>
        </pc:extLst>
      </pc:sldChg>
      <pc:sldChg chg="modSp modCm">
        <pc:chgData name="Rebecca Diaz-Castrejon" userId="S::rebecca_neimandcollaborative.com#ext#@ncconnect.onmicrosoft.com::2e9df2d5-df92-4e5c-ad51-805d35800e25" providerId="AD" clId="Web-{257076F1-CF83-81FF-FA50-A03411BB784D}" dt="2024-06-11T02:23:11.401" v="57" actId="20577"/>
        <pc:sldMkLst>
          <pc:docMk/>
          <pc:sldMk cId="2001132624" sldId="2147478950"/>
        </pc:sldMkLst>
        <pc:spChg chg="mod">
          <ac:chgData name="Rebecca Diaz-Castrejon" userId="S::rebecca_neimandcollaborative.com#ext#@ncconnect.onmicrosoft.com::2e9df2d5-df92-4e5c-ad51-805d35800e25" providerId="AD" clId="Web-{257076F1-CF83-81FF-FA50-A03411BB784D}" dt="2024-06-11T02:23:11.401" v="57" actId="20577"/>
          <ac:spMkLst>
            <pc:docMk/>
            <pc:sldMk cId="2001132624" sldId="2147478950"/>
            <ac:spMk id="18" creationId="{22D01C29-80F3-2345-2BFB-25308977638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257076F1-CF83-81FF-FA50-A03411BB784D}" dt="2024-06-11T02:23:06.791" v="56"/>
              <pc2:cmMkLst xmlns:pc2="http://schemas.microsoft.com/office/powerpoint/2019/9/main/command">
                <pc:docMk/>
                <pc:sldMk cId="2001132624" sldId="2147478950"/>
                <pc2:cmMk id="{7AA26A39-5E93-4E3A-834D-836D1286D7B0}"/>
              </pc2:cmMkLst>
              <pc226:cmRplyChg chg="add">
                <pc226:chgData name="Rebecca Diaz-Castrejon" userId="S::rebecca_neimandcollaborative.com#ext#@ncconnect.onmicrosoft.com::2e9df2d5-df92-4e5c-ad51-805d35800e25" providerId="AD" clId="Web-{257076F1-CF83-81FF-FA50-A03411BB784D}" dt="2024-06-11T02:23:04.275" v="55"/>
                <pc2:cmRplyMkLst xmlns:pc2="http://schemas.microsoft.com/office/powerpoint/2019/9/main/command">
                  <pc:docMk/>
                  <pc:sldMk cId="2001132624" sldId="2147478950"/>
                  <pc2:cmMk id="{7AA26A39-5E93-4E3A-834D-836D1286D7B0}"/>
                  <pc2:cmRplyMk id="{7C8AC87B-F943-49A4-8305-FFA6C62DBFE2}"/>
                </pc2:cmRplyMkLst>
              </pc226:cmRplyChg>
            </pc226:cmChg>
          </p:ext>
        </pc:extLst>
      </pc:sldChg>
    </pc:docChg>
  </pc:docChgLst>
  <pc:docChgLst>
    <pc:chgData name="Platts, Jennifer A" userId="1282b494-c7ee-4f63-b46c-35799295b805" providerId="ADAL" clId="{07B1B1E9-940E-D94F-B517-DA14638DD865}"/>
    <pc:docChg chg="">
      <pc:chgData name="Platts, Jennifer A" userId="1282b494-c7ee-4f63-b46c-35799295b805" providerId="ADAL" clId="{07B1B1E9-940E-D94F-B517-DA14638DD865}" dt="2024-04-08T19:45:25.634" v="0"/>
      <pc:docMkLst>
        <pc:docMk/>
      </pc:docMkLst>
      <pc:sldChg chg="modCm">
        <pc:chgData name="Platts, Jennifer A" userId="1282b494-c7ee-4f63-b46c-35799295b805" providerId="ADAL" clId="{07B1B1E9-940E-D94F-B517-DA14638DD865}" dt="2024-04-08T19:45:25.634" v="0"/>
        <pc:sldMkLst>
          <pc:docMk/>
          <pc:sldMk cId="0" sldId="214747892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 modRxn">
              <pc226:chgData name="Platts, Jennifer A" userId="1282b494-c7ee-4f63-b46c-35799295b805" providerId="ADAL" clId="{07B1B1E9-940E-D94F-B517-DA14638DD865}" dt="2024-04-08T19:45:25.634" v="0"/>
              <pc2:cmMkLst xmlns:pc2="http://schemas.microsoft.com/office/powerpoint/2019/9/main/command">
                <pc:docMk/>
                <pc:sldMk cId="0" sldId="2147478928"/>
                <pc2:cmMk id="{93636705-C72D-8348-A8AB-63355E2C7E52}"/>
              </pc2:cmMkLst>
            </pc226:cmChg>
          </p:ext>
        </pc:extLst>
      </pc:sldChg>
    </pc:docChg>
  </pc:docChgLst>
  <pc:docChgLst>
    <pc:chgData name="Jennifer Guzman" userId="S::jennifer_neimandcollaborative.com#ext#@ncconnect.onmicrosoft.com::d1fd53fc-b710-4950-b285-3211e5dc037a" providerId="AD" clId="Web-{10903F44-63BE-DED8-BF23-CF7064C61717}"/>
    <pc:docChg chg="modSld">
      <pc:chgData name="Jennifer Guzman" userId="S::jennifer_neimandcollaborative.com#ext#@ncconnect.onmicrosoft.com::d1fd53fc-b710-4950-b285-3211e5dc037a" providerId="AD" clId="Web-{10903F44-63BE-DED8-BF23-CF7064C61717}" dt="2025-05-27T17:05:06.981" v="14" actId="20577"/>
      <pc:docMkLst>
        <pc:docMk/>
      </pc:docMkLst>
      <pc:sldChg chg="modSp">
        <pc:chgData name="Jennifer Guzman" userId="S::jennifer_neimandcollaborative.com#ext#@ncconnect.onmicrosoft.com::d1fd53fc-b710-4950-b285-3211e5dc037a" providerId="AD" clId="Web-{10903F44-63BE-DED8-BF23-CF7064C61717}" dt="2025-05-27T13:54:50.259" v="1" actId="20577"/>
        <pc:sldMkLst>
          <pc:docMk/>
          <pc:sldMk cId="967207967" sldId="2147376879"/>
        </pc:sldMkLst>
        <pc:spChg chg="mod">
          <ac:chgData name="Jennifer Guzman" userId="S::jennifer_neimandcollaborative.com#ext#@ncconnect.onmicrosoft.com::d1fd53fc-b710-4950-b285-3211e5dc037a" providerId="AD" clId="Web-{10903F44-63BE-DED8-BF23-CF7064C61717}" dt="2025-05-27T13:54:50.259" v="1" actId="20577"/>
          <ac:spMkLst>
            <pc:docMk/>
            <pc:sldMk cId="967207967" sldId="2147376879"/>
            <ac:spMk id="8" creationId="{7E1CDF66-1C51-2103-5BDC-3E4A20AFA9B1}"/>
          </ac:spMkLst>
        </pc:spChg>
      </pc:sldChg>
      <pc:sldChg chg="addSp delSp modSp">
        <pc:chgData name="Jennifer Guzman" userId="S::jennifer_neimandcollaborative.com#ext#@ncconnect.onmicrosoft.com::d1fd53fc-b710-4950-b285-3211e5dc037a" providerId="AD" clId="Web-{10903F44-63BE-DED8-BF23-CF7064C61717}" dt="2025-05-27T13:57:47.885" v="4" actId="1076"/>
        <pc:sldMkLst>
          <pc:docMk/>
          <pc:sldMk cId="2649561426" sldId="2147478942"/>
        </pc:sldMkLst>
        <pc:grpChg chg="add mod">
          <ac:chgData name="Jennifer Guzman" userId="S::jennifer_neimandcollaborative.com#ext#@ncconnect.onmicrosoft.com::d1fd53fc-b710-4950-b285-3211e5dc037a" providerId="AD" clId="Web-{10903F44-63BE-DED8-BF23-CF7064C61717}" dt="2025-05-27T13:57:47.885" v="4" actId="1076"/>
          <ac:grpSpMkLst>
            <pc:docMk/>
            <pc:sldMk cId="2649561426" sldId="2147478942"/>
            <ac:grpSpMk id="8" creationId="{737D73C6-975B-A3A8-BA54-158644F9CB28}"/>
          </ac:grpSpMkLst>
        </pc:grpChg>
        <pc:picChg chg="del">
          <ac:chgData name="Jennifer Guzman" userId="S::jennifer_neimandcollaborative.com#ext#@ncconnect.onmicrosoft.com::d1fd53fc-b710-4950-b285-3211e5dc037a" providerId="AD" clId="Web-{10903F44-63BE-DED8-BF23-CF7064C61717}" dt="2025-05-27T13:57:42.744" v="2"/>
          <ac:picMkLst>
            <pc:docMk/>
            <pc:sldMk cId="2649561426" sldId="2147478942"/>
            <ac:picMk id="7" creationId="{34D840C9-99FB-59E4-B9F9-59A31FB745B4}"/>
          </ac:picMkLst>
        </pc:picChg>
      </pc:sldChg>
      <pc:sldChg chg="addSp delSp">
        <pc:chgData name="Jennifer Guzman" userId="S::jennifer_neimandcollaborative.com#ext#@ncconnect.onmicrosoft.com::d1fd53fc-b710-4950-b285-3211e5dc037a" providerId="AD" clId="Web-{10903F44-63BE-DED8-BF23-CF7064C61717}" dt="2025-05-27T17:04:07.058" v="8"/>
        <pc:sldMkLst>
          <pc:docMk/>
          <pc:sldMk cId="636725924" sldId="2147478945"/>
        </pc:sldMkLst>
        <pc:grpChg chg="add">
          <ac:chgData name="Jennifer Guzman" userId="S::jennifer_neimandcollaborative.com#ext#@ncconnect.onmicrosoft.com::d1fd53fc-b710-4950-b285-3211e5dc037a" providerId="AD" clId="Web-{10903F44-63BE-DED8-BF23-CF7064C61717}" dt="2025-05-27T17:04:07.058" v="8"/>
          <ac:grpSpMkLst>
            <pc:docMk/>
            <pc:sldMk cId="636725924" sldId="2147478945"/>
            <ac:grpSpMk id="7" creationId="{27000A50-ECFB-5C84-5310-DB2C867F724F}"/>
          </ac:grpSpMkLst>
        </pc:grpChg>
        <pc:picChg chg="del">
          <ac:chgData name="Jennifer Guzman" userId="S::jennifer_neimandcollaborative.com#ext#@ncconnect.onmicrosoft.com::d1fd53fc-b710-4950-b285-3211e5dc037a" providerId="AD" clId="Web-{10903F44-63BE-DED8-BF23-CF7064C61717}" dt="2025-05-27T17:04:06.371" v="7"/>
          <ac:picMkLst>
            <pc:docMk/>
            <pc:sldMk cId="636725924" sldId="2147478945"/>
            <ac:picMk id="9" creationId="{F10E9E17-5D88-E5DF-A5B8-158687DABE41}"/>
          </ac:picMkLst>
        </pc:picChg>
      </pc:sldChg>
      <pc:sldChg chg="addSp delSp">
        <pc:chgData name="Jennifer Guzman" userId="S::jennifer_neimandcollaborative.com#ext#@ncconnect.onmicrosoft.com::d1fd53fc-b710-4950-b285-3211e5dc037a" providerId="AD" clId="Web-{10903F44-63BE-DED8-BF23-CF7064C61717}" dt="2025-05-27T17:03:58.293" v="6"/>
        <pc:sldMkLst>
          <pc:docMk/>
          <pc:sldMk cId="113893350" sldId="2147478951"/>
        </pc:sldMkLst>
        <pc:grpChg chg="add">
          <ac:chgData name="Jennifer Guzman" userId="S::jennifer_neimandcollaborative.com#ext#@ncconnect.onmicrosoft.com::d1fd53fc-b710-4950-b285-3211e5dc037a" providerId="AD" clId="Web-{10903F44-63BE-DED8-BF23-CF7064C61717}" dt="2025-05-27T17:03:58.293" v="6"/>
          <ac:grpSpMkLst>
            <pc:docMk/>
            <pc:sldMk cId="113893350" sldId="2147478951"/>
            <ac:grpSpMk id="13" creationId="{F64DD07F-5370-9960-D5B2-CB559A6FB654}"/>
          </ac:grpSpMkLst>
        </pc:grpChg>
        <pc:picChg chg="del">
          <ac:chgData name="Jennifer Guzman" userId="S::jennifer_neimandcollaborative.com#ext#@ncconnect.onmicrosoft.com::d1fd53fc-b710-4950-b285-3211e5dc037a" providerId="AD" clId="Web-{10903F44-63BE-DED8-BF23-CF7064C61717}" dt="2025-05-27T17:03:58.230" v="5"/>
          <ac:picMkLst>
            <pc:docMk/>
            <pc:sldMk cId="113893350" sldId="2147478951"/>
            <ac:picMk id="9" creationId="{F10E9E17-5D88-E5DF-A5B8-158687DABE41}"/>
          </ac:picMkLst>
        </pc:picChg>
      </pc:sldChg>
      <pc:sldChg chg="modSp">
        <pc:chgData name="Jennifer Guzman" userId="S::jennifer_neimandcollaborative.com#ext#@ncconnect.onmicrosoft.com::d1fd53fc-b710-4950-b285-3211e5dc037a" providerId="AD" clId="Web-{10903F44-63BE-DED8-BF23-CF7064C61717}" dt="2025-05-27T17:05:06.981" v="14" actId="20577"/>
        <pc:sldMkLst>
          <pc:docMk/>
          <pc:sldMk cId="404960996" sldId="2147478980"/>
        </pc:sldMkLst>
        <pc:spChg chg="mod">
          <ac:chgData name="Jennifer Guzman" userId="S::jennifer_neimandcollaborative.com#ext#@ncconnect.onmicrosoft.com::d1fd53fc-b710-4950-b285-3211e5dc037a" providerId="AD" clId="Web-{10903F44-63BE-DED8-BF23-CF7064C61717}" dt="2025-05-27T17:04:44.153" v="11" actId="20577"/>
          <ac:spMkLst>
            <pc:docMk/>
            <pc:sldMk cId="404960996" sldId="2147478980"/>
            <ac:spMk id="13" creationId="{2A31C1B0-C476-D191-8925-DBC947C98DDF}"/>
          </ac:spMkLst>
        </pc:spChg>
        <pc:spChg chg="mod">
          <ac:chgData name="Jennifer Guzman" userId="S::jennifer_neimandcollaborative.com#ext#@ncconnect.onmicrosoft.com::d1fd53fc-b710-4950-b285-3211e5dc037a" providerId="AD" clId="Web-{10903F44-63BE-DED8-BF23-CF7064C61717}" dt="2025-05-27T17:05:06.981" v="14" actId="20577"/>
          <ac:spMkLst>
            <pc:docMk/>
            <pc:sldMk cId="404960996" sldId="2147478980"/>
            <ac:spMk id="19" creationId="{6FF9F573-AF12-A27B-FAA2-5DC197F1FBF7}"/>
          </ac:spMkLst>
        </pc:spChg>
        <pc:spChg chg="mod">
          <ac:chgData name="Jennifer Guzman" userId="S::jennifer_neimandcollaborative.com#ext#@ncconnect.onmicrosoft.com::d1fd53fc-b710-4950-b285-3211e5dc037a" providerId="AD" clId="Web-{10903F44-63BE-DED8-BF23-CF7064C61717}" dt="2025-05-27T17:04:59.434" v="13" actId="20577"/>
          <ac:spMkLst>
            <pc:docMk/>
            <pc:sldMk cId="404960996" sldId="2147478980"/>
            <ac:spMk id="23" creationId="{38D28ABB-B36D-FC36-DE87-A7796E8CD5BE}"/>
          </ac:spMkLst>
        </pc:spChg>
        <pc:grpChg chg="mod">
          <ac:chgData name="Jennifer Guzman" userId="S::jennifer_neimandcollaborative.com#ext#@ncconnect.onmicrosoft.com::d1fd53fc-b710-4950-b285-3211e5dc037a" providerId="AD" clId="Web-{10903F44-63BE-DED8-BF23-CF7064C61717}" dt="2025-05-27T17:04:29.949" v="10" actId="1076"/>
          <ac:grpSpMkLst>
            <pc:docMk/>
            <pc:sldMk cId="404960996" sldId="2147478980"/>
            <ac:grpSpMk id="16" creationId="{6B94A8B9-A187-AE23-DC7C-956984776D6F}"/>
          </ac:grpSpMkLst>
        </pc:grpChg>
      </pc:sldChg>
    </pc:docChg>
  </pc:docChgLst>
  <pc:docChgLst>
    <pc:chgData name="christina.ngo.bui" userId="S::christina.ngo.bui_gmail.com#ext#@ncconnect.onmicrosoft.com::626deb5c-6642-45a9-ad52-0dde63f202a9" providerId="AD" clId="Web-{97C51A1E-FEDB-575B-CD86-FC79B009C6DD}"/>
    <pc:docChg chg="addSld delSld">
      <pc:chgData name="christina.ngo.bui" userId="S::christina.ngo.bui_gmail.com#ext#@ncconnect.onmicrosoft.com::626deb5c-6642-45a9-ad52-0dde63f202a9" providerId="AD" clId="Web-{97C51A1E-FEDB-575B-CD86-FC79B009C6DD}" dt="2024-08-16T16:08:46.449" v="1"/>
      <pc:docMkLst>
        <pc:docMk/>
      </pc:docMkLst>
      <pc:sldChg chg="add">
        <pc:chgData name="christina.ngo.bui" userId="S::christina.ngo.bui_gmail.com#ext#@ncconnect.onmicrosoft.com::626deb5c-6642-45a9-ad52-0dde63f202a9" providerId="AD" clId="Web-{97C51A1E-FEDB-575B-CD86-FC79B009C6DD}" dt="2024-08-16T16:08:34.465" v="0"/>
        <pc:sldMkLst>
          <pc:docMk/>
          <pc:sldMk cId="0" sldId="267"/>
        </pc:sldMkLst>
      </pc:sldChg>
      <pc:sldChg chg="del">
        <pc:chgData name="christina.ngo.bui" userId="S::christina.ngo.bui_gmail.com#ext#@ncconnect.onmicrosoft.com::626deb5c-6642-45a9-ad52-0dde63f202a9" providerId="AD" clId="Web-{97C51A1E-FEDB-575B-CD86-FC79B009C6DD}" dt="2024-08-16T16:08:46.449" v="1"/>
        <pc:sldMkLst>
          <pc:docMk/>
          <pc:sldMk cId="0" sldId="2147478928"/>
        </pc:sldMkLst>
      </pc:sldChg>
    </pc:docChg>
  </pc:docChgLst>
  <pc:docChgLst>
    <pc:chgData name="Urbina, Jeydri" userId="S::jeydri.urbina@dhhs.nc.gov::0267e127-0673-41b1-9ab4-5bcc2ad758c4" providerId="AD" clId="Web-{8D11C79C-206E-EE33-7239-27A155AE397F}"/>
    <pc:docChg chg="modSld">
      <pc:chgData name="Urbina, Jeydri" userId="S::jeydri.urbina@dhhs.nc.gov::0267e127-0673-41b1-9ab4-5bcc2ad758c4" providerId="AD" clId="Web-{8D11C79C-206E-EE33-7239-27A155AE397F}" dt="2024-04-08T13:17:23.733" v="13" actId="20577"/>
      <pc:docMkLst>
        <pc:docMk/>
      </pc:docMkLst>
      <pc:sldChg chg="modSp modCm">
        <pc:chgData name="Urbina, Jeydri" userId="S::jeydri.urbina@dhhs.nc.gov::0267e127-0673-41b1-9ab4-5bcc2ad758c4" providerId="AD" clId="Web-{8D11C79C-206E-EE33-7239-27A155AE397F}" dt="2024-04-08T13:17:23.733" v="13" actId="20577"/>
        <pc:sldMkLst>
          <pc:docMk/>
          <pc:sldMk cId="3708004418" sldId="2147478888"/>
        </pc:sldMkLst>
        <pc:spChg chg="mod">
          <ac:chgData name="Urbina, Jeydri" userId="S::jeydri.urbina@dhhs.nc.gov::0267e127-0673-41b1-9ab4-5bcc2ad758c4" providerId="AD" clId="Web-{8D11C79C-206E-EE33-7239-27A155AE397F}" dt="2024-04-08T13:17:23.733" v="13" actId="20577"/>
          <ac:spMkLst>
            <pc:docMk/>
            <pc:sldMk cId="3708004418" sldId="2147478888"/>
            <ac:spMk id="8" creationId="{25164B2E-9867-BE9E-C841-1432FEAC29A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Urbina, Jeydri" userId="S::jeydri.urbina@dhhs.nc.gov::0267e127-0673-41b1-9ab4-5bcc2ad758c4" providerId="AD" clId="Web-{8D11C79C-206E-EE33-7239-27A155AE397F}" dt="2024-04-08T13:17:22.280" v="12" actId="20577"/>
              <pc2:cmMkLst xmlns:pc2="http://schemas.microsoft.com/office/powerpoint/2019/9/main/command">
                <pc:docMk/>
                <pc:sldMk cId="3708004418" sldId="2147478888"/>
                <pc2:cmMk id="{393F4121-FD6A-EB40-9467-56E19F3E728A}"/>
              </pc2:cmMkLst>
            </pc226:cmChg>
            <pc226:cmChg xmlns:pc226="http://schemas.microsoft.com/office/powerpoint/2022/06/main/command" chg="mod">
              <pc226:chgData name="Urbina, Jeydri" userId="S::jeydri.urbina@dhhs.nc.gov::0267e127-0673-41b1-9ab4-5bcc2ad758c4" providerId="AD" clId="Web-{8D11C79C-206E-EE33-7239-27A155AE397F}" dt="2024-04-08T13:17:22.280" v="12" actId="20577"/>
              <pc2:cmMkLst xmlns:pc2="http://schemas.microsoft.com/office/powerpoint/2019/9/main/command">
                <pc:docMk/>
                <pc:sldMk cId="3708004418" sldId="2147478888"/>
                <pc2:cmMk id="{2882B76A-1086-4942-9860-FFD354CFEFB8}"/>
              </pc2:cmMkLst>
            </pc226:cmChg>
          </p:ext>
        </pc:extLst>
      </pc:sldChg>
    </pc:docChg>
  </pc:docChgLst>
  <pc:docChgLst>
    <pc:chgData name="Rebecca Diaz-Castrejon" userId="S::rebecca_neimandcollaborative.com#ext#@ncconnect.onmicrosoft.com::2e9df2d5-df92-4e5c-ad51-805d35800e25" providerId="AD" clId="Web-{06142D1F-60EF-083E-3530-1E1067148773}"/>
    <pc:docChg chg="addSld delSld modSld sldOrd">
      <pc:chgData name="Rebecca Diaz-Castrejon" userId="S::rebecca_neimandcollaborative.com#ext#@ncconnect.onmicrosoft.com::2e9df2d5-df92-4e5c-ad51-805d35800e25" providerId="AD" clId="Web-{06142D1F-60EF-083E-3530-1E1067148773}" dt="2024-06-10T19:42:29.741" v="2646" actId="20577"/>
      <pc:docMkLst>
        <pc:docMk/>
      </pc:docMkLst>
      <pc:sldChg chg="addSp modSp">
        <pc:chgData name="Rebecca Diaz-Castrejon" userId="S::rebecca_neimandcollaborative.com#ext#@ncconnect.onmicrosoft.com::2e9df2d5-df92-4e5c-ad51-805d35800e25" providerId="AD" clId="Web-{06142D1F-60EF-083E-3530-1E1067148773}" dt="2024-06-10T16:22:14.513" v="502" actId="20577"/>
        <pc:sldMkLst>
          <pc:docMk/>
          <pc:sldMk cId="0" sldId="257"/>
        </pc:sldMkLst>
        <pc:spChg chg="add">
          <ac:chgData name="Rebecca Diaz-Castrejon" userId="S::rebecca_neimandcollaborative.com#ext#@ncconnect.onmicrosoft.com::2e9df2d5-df92-4e5c-ad51-805d35800e25" providerId="AD" clId="Web-{06142D1F-60EF-083E-3530-1E1067148773}" dt="2024-06-10T16:21:10.075" v="460"/>
          <ac:spMkLst>
            <pc:docMk/>
            <pc:sldMk cId="0" sldId="257"/>
            <ac:spMk id="2" creationId="{DE3095AB-840F-A165-4BE1-289A063FD36E}"/>
          </ac:spMkLst>
        </pc:spChg>
        <pc:spChg chg="add mod">
          <ac:chgData name="Rebecca Diaz-Castrejon" userId="S::rebecca_neimandcollaborative.com#ext#@ncconnect.onmicrosoft.com::2e9df2d5-df92-4e5c-ad51-805d35800e25" providerId="AD" clId="Web-{06142D1F-60EF-083E-3530-1E1067148773}" dt="2024-06-10T16:22:14.513" v="502" actId="20577"/>
          <ac:spMkLst>
            <pc:docMk/>
            <pc:sldMk cId="0" sldId="257"/>
            <ac:spMk id="4" creationId="{A5C195D1-61A8-1D89-605A-F164D0BF6966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21:07.528" v="455" actId="1076"/>
          <ac:spMkLst>
            <pc:docMk/>
            <pc:sldMk cId="0" sldId="257"/>
            <ac:spMk id="28" creationId="{00000000-0000-0000-0000-000000000000}"/>
          </ac:spMkLst>
        </pc:spChg>
        <pc:grpChg chg="mod">
          <ac:chgData name="Rebecca Diaz-Castrejon" userId="S::rebecca_neimandcollaborative.com#ext#@ncconnect.onmicrosoft.com::2e9df2d5-df92-4e5c-ad51-805d35800e25" providerId="AD" clId="Web-{06142D1F-60EF-083E-3530-1E1067148773}" dt="2024-06-10T16:21:07.575" v="456" actId="1076"/>
          <ac:grpSpMkLst>
            <pc:docMk/>
            <pc:sldMk cId="0" sldId="257"/>
            <ac:grpSpMk id="42" creationId="{82BC8870-002B-6DB2-CE72-CB7F1361D382}"/>
          </ac:grpSpMkLst>
        </pc:grpChg>
        <pc:grpChg chg="mod">
          <ac:chgData name="Rebecca Diaz-Castrejon" userId="S::rebecca_neimandcollaborative.com#ext#@ncconnect.onmicrosoft.com::2e9df2d5-df92-4e5c-ad51-805d35800e25" providerId="AD" clId="Web-{06142D1F-60EF-083E-3530-1E1067148773}" dt="2024-06-10T16:21:07.607" v="457" actId="1076"/>
          <ac:grpSpMkLst>
            <pc:docMk/>
            <pc:sldMk cId="0" sldId="257"/>
            <ac:grpSpMk id="43" creationId="{845BD40E-AD66-6F0C-D5B0-B50743AD5D81}"/>
          </ac:grpSpMkLst>
        </pc:grpChg>
        <pc:grpChg chg="mod">
          <ac:chgData name="Rebecca Diaz-Castrejon" userId="S::rebecca_neimandcollaborative.com#ext#@ncconnect.onmicrosoft.com::2e9df2d5-df92-4e5c-ad51-805d35800e25" providerId="AD" clId="Web-{06142D1F-60EF-083E-3530-1E1067148773}" dt="2024-06-10T16:21:07.653" v="458" actId="1076"/>
          <ac:grpSpMkLst>
            <pc:docMk/>
            <pc:sldMk cId="0" sldId="257"/>
            <ac:grpSpMk id="44" creationId="{5DCD35CC-D066-BC2C-B0EF-31FD66D099DF}"/>
          </ac:grpSpMkLst>
        </pc:grpChg>
        <pc:grpChg chg="mod">
          <ac:chgData name="Rebecca Diaz-Castrejon" userId="S::rebecca_neimandcollaborative.com#ext#@ncconnect.onmicrosoft.com::2e9df2d5-df92-4e5c-ad51-805d35800e25" providerId="AD" clId="Web-{06142D1F-60EF-083E-3530-1E1067148773}" dt="2024-06-10T16:21:07.685" v="459" actId="1076"/>
          <ac:grpSpMkLst>
            <pc:docMk/>
            <pc:sldMk cId="0" sldId="257"/>
            <ac:grpSpMk id="45" creationId="{BA7B3D45-BCEB-752C-581D-AD8858EC7080}"/>
          </ac:grpSpMkLst>
        </pc:grpChg>
      </pc:sldChg>
      <pc:sldChg chg="del">
        <pc:chgData name="Rebecca Diaz-Castrejon" userId="S::rebecca_neimandcollaborative.com#ext#@ncconnect.onmicrosoft.com::2e9df2d5-df92-4e5c-ad51-805d35800e25" providerId="AD" clId="Web-{06142D1F-60EF-083E-3530-1E1067148773}" dt="2024-06-10T19:32:17.549" v="2503"/>
        <pc:sldMkLst>
          <pc:docMk/>
          <pc:sldMk cId="1247900882" sldId="2147376838"/>
        </pc:sldMkLst>
      </pc:sldChg>
      <pc:sldChg chg="addSp modSp">
        <pc:chgData name="Rebecca Diaz-Castrejon" userId="S::rebecca_neimandcollaborative.com#ext#@ncconnect.onmicrosoft.com::2e9df2d5-df92-4e5c-ad51-805d35800e25" providerId="AD" clId="Web-{06142D1F-60EF-083E-3530-1E1067148773}" dt="2024-06-10T19:41:54.788" v="2635" actId="20577"/>
        <pc:sldMkLst>
          <pc:docMk/>
          <pc:sldMk cId="1858875103" sldId="2147376844"/>
        </pc:sldMkLst>
        <pc:spChg chg="mod">
          <ac:chgData name="Rebecca Diaz-Castrejon" userId="S::rebecca_neimandcollaborative.com#ext#@ncconnect.onmicrosoft.com::2e9df2d5-df92-4e5c-ad51-805d35800e25" providerId="AD" clId="Web-{06142D1F-60EF-083E-3530-1E1067148773}" dt="2024-06-10T19:41:29.584" v="2628" actId="20577"/>
          <ac:spMkLst>
            <pc:docMk/>
            <pc:sldMk cId="1858875103" sldId="2147376844"/>
            <ac:spMk id="2" creationId="{9E334EAC-7F36-066A-9499-66CC5C345837}"/>
          </ac:spMkLst>
        </pc:spChg>
        <pc:spChg chg="add">
          <ac:chgData name="Rebecca Diaz-Castrejon" userId="S::rebecca_neimandcollaborative.com#ext#@ncconnect.onmicrosoft.com::2e9df2d5-df92-4e5c-ad51-805d35800e25" providerId="AD" clId="Web-{06142D1F-60EF-083E-3530-1E1067148773}" dt="2024-06-10T19:41:31.147" v="2629"/>
          <ac:spMkLst>
            <pc:docMk/>
            <pc:sldMk cId="1858875103" sldId="2147376844"/>
            <ac:spMk id="3" creationId="{1ABD3AD9-599A-457B-55FF-9C63B9968467}"/>
          </ac:spMkLst>
        </pc:spChg>
        <pc:spChg chg="add mod">
          <ac:chgData name="Rebecca Diaz-Castrejon" userId="S::rebecca_neimandcollaborative.com#ext#@ncconnect.onmicrosoft.com::2e9df2d5-df92-4e5c-ad51-805d35800e25" providerId="AD" clId="Web-{06142D1F-60EF-083E-3530-1E1067148773}" dt="2024-06-10T19:41:54.788" v="2635" actId="20577"/>
          <ac:spMkLst>
            <pc:docMk/>
            <pc:sldMk cId="1858875103" sldId="2147376844"/>
            <ac:spMk id="7" creationId="{E71D07B9-895B-3731-D8B1-7163C48B03F3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06142D1F-60EF-083E-3530-1E1067148773}" dt="2024-06-10T19:42:29.741" v="2646" actId="20577"/>
        <pc:sldMkLst>
          <pc:docMk/>
          <pc:sldMk cId="967207967" sldId="2147376879"/>
        </pc:sldMkLst>
        <pc:spChg chg="mod">
          <ac:chgData name="Rebecca Diaz-Castrejon" userId="S::rebecca_neimandcollaborative.com#ext#@ncconnect.onmicrosoft.com::2e9df2d5-df92-4e5c-ad51-805d35800e25" providerId="AD" clId="Web-{06142D1F-60EF-083E-3530-1E1067148773}" dt="2024-06-10T19:42:29.741" v="2646" actId="20577"/>
          <ac:spMkLst>
            <pc:docMk/>
            <pc:sldMk cId="967207967" sldId="2147376879"/>
            <ac:spMk id="2" creationId="{81C2CF07-59D9-AC3B-BA7B-B66000348317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06:19:45.924" v="22" actId="20577"/>
          <ac:spMkLst>
            <pc:docMk/>
            <pc:sldMk cId="967207967" sldId="2147376879"/>
            <ac:spMk id="3" creationId="{060C53A0-A215-00F9-E23F-77EDEDDE3855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06:24:07.382" v="98" actId="20577"/>
          <ac:spMkLst>
            <pc:docMk/>
            <pc:sldMk cId="967207967" sldId="2147376879"/>
            <ac:spMk id="8" creationId="{7E1CDF66-1C51-2103-5BDC-3E4A20AFA9B1}"/>
          </ac:spMkLst>
        </pc:spChg>
      </pc:sldChg>
      <pc:sldChg chg="del">
        <pc:chgData name="Rebecca Diaz-Castrejon" userId="S::rebecca_neimandcollaborative.com#ext#@ncconnect.onmicrosoft.com::2e9df2d5-df92-4e5c-ad51-805d35800e25" providerId="AD" clId="Web-{06142D1F-60EF-083E-3530-1E1067148773}" dt="2024-06-10T16:44:50.353" v="784"/>
        <pc:sldMkLst>
          <pc:docMk/>
          <pc:sldMk cId="3838879139" sldId="2147478871"/>
        </pc:sldMkLst>
      </pc:sldChg>
      <pc:sldChg chg="modSp">
        <pc:chgData name="Rebecca Diaz-Castrejon" userId="S::rebecca_neimandcollaborative.com#ext#@ncconnect.onmicrosoft.com::2e9df2d5-df92-4e5c-ad51-805d35800e25" providerId="AD" clId="Web-{06142D1F-60EF-083E-3530-1E1067148773}" dt="2024-06-10T19:27:14.581" v="2429" actId="20577"/>
        <pc:sldMkLst>
          <pc:docMk/>
          <pc:sldMk cId="4248070286" sldId="2147478881"/>
        </pc:sldMkLst>
        <pc:spChg chg="mod">
          <ac:chgData name="Rebecca Diaz-Castrejon" userId="S::rebecca_neimandcollaborative.com#ext#@ncconnect.onmicrosoft.com::2e9df2d5-df92-4e5c-ad51-805d35800e25" providerId="AD" clId="Web-{06142D1F-60EF-083E-3530-1E1067148773}" dt="2024-06-10T19:27:14.581" v="2429" actId="20577"/>
          <ac:spMkLst>
            <pc:docMk/>
            <pc:sldMk cId="4248070286" sldId="2147478881"/>
            <ac:spMk id="15" creationId="{70B8B9A4-69D2-9A80-CD63-6CA12F5DD519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06142D1F-60EF-083E-3530-1E1067148773}" dt="2024-06-10T19:28:03.707" v="2439" actId="20577"/>
        <pc:sldMkLst>
          <pc:docMk/>
          <pc:sldMk cId="939944174" sldId="2147478885"/>
        </pc:sldMkLst>
        <pc:spChg chg="mod">
          <ac:chgData name="Rebecca Diaz-Castrejon" userId="S::rebecca_neimandcollaborative.com#ext#@ncconnect.onmicrosoft.com::2e9df2d5-df92-4e5c-ad51-805d35800e25" providerId="AD" clId="Web-{06142D1F-60EF-083E-3530-1E1067148773}" dt="2024-06-10T19:28:03.707" v="2439" actId="20577"/>
          <ac:spMkLst>
            <pc:docMk/>
            <pc:sldMk cId="939944174" sldId="2147478885"/>
            <ac:spMk id="3" creationId="{ADE05FA3-88C6-B8B6-23F5-0AC8A9A1316F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9:27:55.426" v="2436" actId="20577"/>
          <ac:spMkLst>
            <pc:docMk/>
            <pc:sldMk cId="939944174" sldId="2147478885"/>
            <ac:spMk id="6" creationId="{79E22681-A1BE-1179-D3F3-BFFDACDC9C86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06142D1F-60EF-083E-3530-1E1067148773}" dt="2024-06-10T19:31:53.502" v="2502" actId="20577"/>
        <pc:sldMkLst>
          <pc:docMk/>
          <pc:sldMk cId="1410294647" sldId="2147478886"/>
        </pc:sldMkLst>
        <pc:spChg chg="mod">
          <ac:chgData name="Rebecca Diaz-Castrejon" userId="S::rebecca_neimandcollaborative.com#ext#@ncconnect.onmicrosoft.com::2e9df2d5-df92-4e5c-ad51-805d35800e25" providerId="AD" clId="Web-{06142D1F-60EF-083E-3530-1E1067148773}" dt="2024-06-10T19:29:04.656" v="2457" actId="20577"/>
          <ac:spMkLst>
            <pc:docMk/>
            <pc:sldMk cId="1410294647" sldId="2147478886"/>
            <ac:spMk id="2" creationId="{F6E20B1C-18AE-8A2E-B65C-CBE067EAE162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9:28:20.567" v="2448" actId="20577"/>
          <ac:spMkLst>
            <pc:docMk/>
            <pc:sldMk cId="1410294647" sldId="2147478886"/>
            <ac:spMk id="3" creationId="{ADE05FA3-88C6-B8B6-23F5-0AC8A9A1316F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9:31:53.502" v="2502" actId="20577"/>
          <ac:spMkLst>
            <pc:docMk/>
            <pc:sldMk cId="1410294647" sldId="2147478886"/>
            <ac:spMk id="6" creationId="{79E22681-A1BE-1179-D3F3-BFFDACDC9C86}"/>
          </ac:spMkLst>
        </pc:spChg>
      </pc:sldChg>
      <pc:sldChg chg="del">
        <pc:chgData name="Rebecca Diaz-Castrejon" userId="S::rebecca_neimandcollaborative.com#ext#@ncconnect.onmicrosoft.com::2e9df2d5-df92-4e5c-ad51-805d35800e25" providerId="AD" clId="Web-{06142D1F-60EF-083E-3530-1E1067148773}" dt="2024-06-10T16:41:35.898" v="756"/>
        <pc:sldMkLst>
          <pc:docMk/>
          <pc:sldMk cId="3708004418" sldId="2147478888"/>
        </pc:sldMkLst>
      </pc:sldChg>
      <pc:sldChg chg="delSp modSp modCm">
        <pc:chgData name="Rebecca Diaz-Castrejon" userId="S::rebecca_neimandcollaborative.com#ext#@ncconnect.onmicrosoft.com::2e9df2d5-df92-4e5c-ad51-805d35800e25" providerId="AD" clId="Web-{06142D1F-60EF-083E-3530-1E1067148773}" dt="2024-06-10T16:25:38.874" v="590" actId="20577"/>
        <pc:sldMkLst>
          <pc:docMk/>
          <pc:sldMk cId="0" sldId="2147478923"/>
        </pc:sldMkLst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24:44.218" v="569" actId="1076"/>
          <ac:spMkLst>
            <pc:docMk/>
            <pc:sldMk cId="0" sldId="2147478923"/>
            <ac:spMk id="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24:44.280" v="571" actId="1076"/>
          <ac:spMkLst>
            <pc:docMk/>
            <pc:sldMk cId="0" sldId="2147478923"/>
            <ac:spMk id="1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24:44.327" v="573" actId="1076"/>
          <ac:spMkLst>
            <pc:docMk/>
            <pc:sldMk cId="0" sldId="2147478923"/>
            <ac:spMk id="14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24:44.343" v="574" actId="1076"/>
          <ac:spMkLst>
            <pc:docMk/>
            <pc:sldMk cId="0" sldId="2147478923"/>
            <ac:spMk id="1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24:44.405" v="576" actId="1076"/>
          <ac:spMkLst>
            <pc:docMk/>
            <pc:sldMk cId="0" sldId="2147478923"/>
            <ac:spMk id="1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24:44.421" v="577" actId="1076"/>
          <ac:spMkLst>
            <pc:docMk/>
            <pc:sldMk cId="0" sldId="2147478923"/>
            <ac:spMk id="2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24:44.421" v="578" actId="1076"/>
          <ac:spMkLst>
            <pc:docMk/>
            <pc:sldMk cId="0" sldId="2147478923"/>
            <ac:spMk id="21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24:44.437" v="579" actId="1076"/>
          <ac:spMkLst>
            <pc:docMk/>
            <pc:sldMk cId="0" sldId="2147478923"/>
            <ac:spMk id="2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24:44.452" v="580" actId="1076"/>
          <ac:spMkLst>
            <pc:docMk/>
            <pc:sldMk cId="0" sldId="2147478923"/>
            <ac:spMk id="23" creationId="{00000000-0000-0000-0000-000000000000}"/>
          </ac:spMkLst>
        </pc:spChg>
        <pc:spChg chg="del mod">
          <ac:chgData name="Rebecca Diaz-Castrejon" userId="S::rebecca_neimandcollaborative.com#ext#@ncconnect.onmicrosoft.com::2e9df2d5-df92-4e5c-ad51-805d35800e25" providerId="AD" clId="Web-{06142D1F-60EF-083E-3530-1E1067148773}" dt="2024-06-10T16:24:06.952" v="538"/>
          <ac:spMkLst>
            <pc:docMk/>
            <pc:sldMk cId="0" sldId="2147478923"/>
            <ac:spMk id="24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25:38.874" v="590" actId="20577"/>
          <ac:spMkLst>
            <pc:docMk/>
            <pc:sldMk cId="0" sldId="2147478923"/>
            <ac:spMk id="2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25:09.984" v="584" actId="1076"/>
          <ac:spMkLst>
            <pc:docMk/>
            <pc:sldMk cId="0" sldId="2147478923"/>
            <ac:spMk id="26" creationId="{00000000-0000-0000-0000-000000000000}"/>
          </ac:spMkLst>
        </pc:spChg>
        <pc:grpChg chg="mod">
          <ac:chgData name="Rebecca Diaz-Castrejon" userId="S::rebecca_neimandcollaborative.com#ext#@ncconnect.onmicrosoft.com::2e9df2d5-df92-4e5c-ad51-805d35800e25" providerId="AD" clId="Web-{06142D1F-60EF-083E-3530-1E1067148773}" dt="2024-06-10T16:24:44.186" v="568" actId="1076"/>
          <ac:grpSpMkLst>
            <pc:docMk/>
            <pc:sldMk cId="0" sldId="2147478923"/>
            <ac:grpSpMk id="3" creationId="{00000000-0000-0000-0000-000000000000}"/>
          </ac:grpSpMkLst>
        </pc:grpChg>
        <pc:grpChg chg="mod">
          <ac:chgData name="Rebecca Diaz-Castrejon" userId="S::rebecca_neimandcollaborative.com#ext#@ncconnect.onmicrosoft.com::2e9df2d5-df92-4e5c-ad51-805d35800e25" providerId="AD" clId="Web-{06142D1F-60EF-083E-3530-1E1067148773}" dt="2024-06-10T16:24:44.249" v="570" actId="1076"/>
          <ac:grpSpMkLst>
            <pc:docMk/>
            <pc:sldMk cId="0" sldId="2147478923"/>
            <ac:grpSpMk id="7" creationId="{00000000-0000-0000-0000-000000000000}"/>
          </ac:grpSpMkLst>
        </pc:grpChg>
        <pc:grpChg chg="mod">
          <ac:chgData name="Rebecca Diaz-Castrejon" userId="S::rebecca_neimandcollaborative.com#ext#@ncconnect.onmicrosoft.com::2e9df2d5-df92-4e5c-ad51-805d35800e25" providerId="AD" clId="Web-{06142D1F-60EF-083E-3530-1E1067148773}" dt="2024-06-10T16:24:44.312" v="572" actId="1076"/>
          <ac:grpSpMkLst>
            <pc:docMk/>
            <pc:sldMk cId="0" sldId="2147478923"/>
            <ac:grpSpMk id="11" creationId="{00000000-0000-0000-0000-000000000000}"/>
          </ac:grpSpMkLst>
        </pc:grpChg>
        <pc:grpChg chg="mod">
          <ac:chgData name="Rebecca Diaz-Castrejon" userId="S::rebecca_neimandcollaborative.com#ext#@ncconnect.onmicrosoft.com::2e9df2d5-df92-4e5c-ad51-805d35800e25" providerId="AD" clId="Web-{06142D1F-60EF-083E-3530-1E1067148773}" dt="2024-06-10T16:24:44.374" v="575" actId="1076"/>
          <ac:grpSpMkLst>
            <pc:docMk/>
            <pc:sldMk cId="0" sldId="2147478923"/>
            <ac:grpSpMk id="16" creationId="{00000000-0000-0000-0000-000000000000}"/>
          </ac:grpSpMkLst>
        </pc:gr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06142D1F-60EF-083E-3530-1E1067148773}" dt="2024-06-10T16:24:24.936" v="551" actId="20577"/>
              <pc2:cmMkLst xmlns:pc2="http://schemas.microsoft.com/office/powerpoint/2019/9/main/command">
                <pc:docMk/>
                <pc:sldMk cId="0" sldId="2147478923"/>
                <pc2:cmMk id="{23858037-05DB-E948-88B7-CF1337E71385}"/>
              </pc2:cmMkLst>
            </pc226:cmChg>
          </p:ext>
        </pc:extLst>
      </pc:sldChg>
      <pc:sldChg chg="addSp delSp modSp">
        <pc:chgData name="Rebecca Diaz-Castrejon" userId="S::rebecca_neimandcollaborative.com#ext#@ncconnect.onmicrosoft.com::2e9df2d5-df92-4e5c-ad51-805d35800e25" providerId="AD" clId="Web-{06142D1F-60EF-083E-3530-1E1067148773}" dt="2024-06-10T16:28:34.329" v="634" actId="14100"/>
        <pc:sldMkLst>
          <pc:docMk/>
          <pc:sldMk cId="0" sldId="2147478924"/>
        </pc:sldMkLst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26:25.547" v="597" actId="14100"/>
          <ac:spMkLst>
            <pc:docMk/>
            <pc:sldMk cId="0" sldId="2147478924"/>
            <ac:spMk id="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26:31.484" v="598" actId="14100"/>
          <ac:spMkLst>
            <pc:docMk/>
            <pc:sldMk cId="0" sldId="2147478924"/>
            <ac:spMk id="5" creationId="{00000000-0000-0000-0000-000000000000}"/>
          </ac:spMkLst>
        </pc:spChg>
        <pc:spChg chg="del">
          <ac:chgData name="Rebecca Diaz-Castrejon" userId="S::rebecca_neimandcollaborative.com#ext#@ncconnect.onmicrosoft.com::2e9df2d5-df92-4e5c-ad51-805d35800e25" providerId="AD" clId="Web-{06142D1F-60EF-083E-3530-1E1067148773}" dt="2024-06-10T16:26:01.625" v="591"/>
          <ac:spMkLst>
            <pc:docMk/>
            <pc:sldMk cId="0" sldId="2147478924"/>
            <ac:spMk id="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28:10.204" v="629" actId="1076"/>
          <ac:spMkLst>
            <pc:docMk/>
            <pc:sldMk cId="0" sldId="2147478924"/>
            <ac:spMk id="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27:59.954" v="627" actId="14100"/>
          <ac:spMkLst>
            <pc:docMk/>
            <pc:sldMk cId="0" sldId="2147478924"/>
            <ac:spMk id="1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26:44.078" v="604" actId="20577"/>
          <ac:spMkLst>
            <pc:docMk/>
            <pc:sldMk cId="0" sldId="2147478924"/>
            <ac:spMk id="1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28:34.329" v="634" actId="14100"/>
          <ac:spMkLst>
            <pc:docMk/>
            <pc:sldMk cId="0" sldId="2147478924"/>
            <ac:spMk id="13" creationId="{00000000-0000-0000-0000-000000000000}"/>
          </ac:spMkLst>
        </pc:spChg>
        <pc:picChg chg="add mod">
          <ac:chgData name="Rebecca Diaz-Castrejon" userId="S::rebecca_neimandcollaborative.com#ext#@ncconnect.onmicrosoft.com::2e9df2d5-df92-4e5c-ad51-805d35800e25" providerId="AD" clId="Web-{06142D1F-60EF-083E-3530-1E1067148773}" dt="2024-06-10T16:26:08.781" v="593" actId="1076"/>
          <ac:picMkLst>
            <pc:docMk/>
            <pc:sldMk cId="0" sldId="2147478924"/>
            <ac:picMk id="7" creationId="{40F21ADD-E1A2-F807-49DF-39CB40067AF1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06142D1F-60EF-083E-3530-1E1067148773}" dt="2024-06-10T16:40:52.741" v="755" actId="20577"/>
        <pc:sldMkLst>
          <pc:docMk/>
          <pc:sldMk cId="3915141931" sldId="2147478926"/>
        </pc:sldMkLst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37:14.396" v="670" actId="20577"/>
          <ac:spMkLst>
            <pc:docMk/>
            <pc:sldMk cId="3915141931" sldId="2147478926"/>
            <ac:spMk id="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37:14.443" v="672" actId="20577"/>
          <ac:spMkLst>
            <pc:docMk/>
            <pc:sldMk cId="3915141931" sldId="2147478926"/>
            <ac:spMk id="1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37:14.490" v="674" actId="20577"/>
          <ac:spMkLst>
            <pc:docMk/>
            <pc:sldMk cId="3915141931" sldId="2147478926"/>
            <ac:spMk id="11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37:14.552" v="675" actId="20577"/>
          <ac:spMkLst>
            <pc:docMk/>
            <pc:sldMk cId="3915141931" sldId="2147478926"/>
            <ac:spMk id="1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37:14.599" v="677" actId="20577"/>
          <ac:spMkLst>
            <pc:docMk/>
            <pc:sldMk cId="3915141931" sldId="2147478926"/>
            <ac:spMk id="1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37:14.630" v="678" actId="20577"/>
          <ac:spMkLst>
            <pc:docMk/>
            <pc:sldMk cId="3915141931" sldId="2147478926"/>
            <ac:spMk id="14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37:23.521" v="680" actId="20577"/>
          <ac:spMkLst>
            <pc:docMk/>
            <pc:sldMk cId="3915141931" sldId="2147478926"/>
            <ac:spMk id="1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37:23.568" v="681" actId="20577"/>
          <ac:spMkLst>
            <pc:docMk/>
            <pc:sldMk cId="3915141931" sldId="2147478926"/>
            <ac:spMk id="17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40:52.741" v="755" actId="20577"/>
          <ac:spMkLst>
            <pc:docMk/>
            <pc:sldMk cId="3915141931" sldId="2147478926"/>
            <ac:spMk id="1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38:45.709" v="704" actId="14100"/>
          <ac:spMkLst>
            <pc:docMk/>
            <pc:sldMk cId="3915141931" sldId="2147478926"/>
            <ac:spMk id="1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40:46.835" v="751" actId="1076"/>
          <ac:spMkLst>
            <pc:docMk/>
            <pc:sldMk cId="3915141931" sldId="2147478926"/>
            <ac:spMk id="2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40:46.882" v="752" actId="1076"/>
          <ac:spMkLst>
            <pc:docMk/>
            <pc:sldMk cId="3915141931" sldId="2147478926"/>
            <ac:spMk id="21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37:30.615" v="688" actId="1076"/>
          <ac:spMkLst>
            <pc:docMk/>
            <pc:sldMk cId="3915141931" sldId="2147478926"/>
            <ac:spMk id="2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40:46.913" v="753" actId="1076"/>
          <ac:spMkLst>
            <pc:docMk/>
            <pc:sldMk cId="3915141931" sldId="2147478926"/>
            <ac:spMk id="23" creationId="{00000000-0000-0000-0000-000000000000}"/>
          </ac:spMkLst>
        </pc:spChg>
      </pc:sldChg>
      <pc:sldChg chg="delSp modSp ord">
        <pc:chgData name="Rebecca Diaz-Castrejon" userId="S::rebecca_neimandcollaborative.com#ext#@ncconnect.onmicrosoft.com::2e9df2d5-df92-4e5c-ad51-805d35800e25" providerId="AD" clId="Web-{06142D1F-60EF-083E-3530-1E1067148773}" dt="2024-06-10T18:27:37.081" v="1542" actId="20577"/>
        <pc:sldMkLst>
          <pc:docMk/>
          <pc:sldMk cId="0" sldId="2147478928"/>
        </pc:sldMkLst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22.984" v="1470" actId="1076"/>
          <ac:spMkLst>
            <pc:docMk/>
            <pc:sldMk cId="0" sldId="2147478928"/>
            <ac:spMk id="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23" v="1471" actId="1076"/>
          <ac:spMkLst>
            <pc:docMk/>
            <pc:sldMk cId="0" sldId="2147478928"/>
            <ac:spMk id="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23.047" v="1473" actId="1076"/>
          <ac:spMkLst>
            <pc:docMk/>
            <pc:sldMk cId="0" sldId="2147478928"/>
            <ac:spMk id="14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23.078" v="1474" actId="1076"/>
          <ac:spMkLst>
            <pc:docMk/>
            <pc:sldMk cId="0" sldId="2147478928"/>
            <ac:spMk id="1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23.125" v="1476" actId="1076"/>
          <ac:spMkLst>
            <pc:docMk/>
            <pc:sldMk cId="0" sldId="2147478928"/>
            <ac:spMk id="1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23.188" v="1478" actId="1076"/>
          <ac:spMkLst>
            <pc:docMk/>
            <pc:sldMk cId="0" sldId="2147478928"/>
            <ac:spMk id="2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23.219" v="1479" actId="1076"/>
          <ac:spMkLst>
            <pc:docMk/>
            <pc:sldMk cId="0" sldId="2147478928"/>
            <ac:spMk id="24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23.234" v="1480" actId="1076"/>
          <ac:spMkLst>
            <pc:docMk/>
            <pc:sldMk cId="0" sldId="2147478928"/>
            <ac:spMk id="2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23.297" v="1482" actId="1076"/>
          <ac:spMkLst>
            <pc:docMk/>
            <pc:sldMk cId="0" sldId="2147478928"/>
            <ac:spMk id="2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23.344" v="1484" actId="1076"/>
          <ac:spMkLst>
            <pc:docMk/>
            <pc:sldMk cId="0" sldId="2147478928"/>
            <ac:spMk id="3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23.375" v="1485" actId="1076"/>
          <ac:spMkLst>
            <pc:docMk/>
            <pc:sldMk cId="0" sldId="2147478928"/>
            <ac:spMk id="34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23.406" v="1486" actId="1076"/>
          <ac:spMkLst>
            <pc:docMk/>
            <pc:sldMk cId="0" sldId="2147478928"/>
            <ac:spMk id="3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23.469" v="1488" actId="1076"/>
          <ac:spMkLst>
            <pc:docMk/>
            <pc:sldMk cId="0" sldId="2147478928"/>
            <ac:spMk id="3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23.516" v="1490" actId="1076"/>
          <ac:spMkLst>
            <pc:docMk/>
            <pc:sldMk cId="0" sldId="2147478928"/>
            <ac:spMk id="4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23.547" v="1491" actId="1076"/>
          <ac:spMkLst>
            <pc:docMk/>
            <pc:sldMk cId="0" sldId="2147478928"/>
            <ac:spMk id="44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23.578" v="1492" actId="1076"/>
          <ac:spMkLst>
            <pc:docMk/>
            <pc:sldMk cId="0" sldId="2147478928"/>
            <ac:spMk id="4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23.625" v="1494" actId="1076"/>
          <ac:spMkLst>
            <pc:docMk/>
            <pc:sldMk cId="0" sldId="2147478928"/>
            <ac:spMk id="4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23.656" v="1495" actId="1076"/>
          <ac:spMkLst>
            <pc:docMk/>
            <pc:sldMk cId="0" sldId="2147478928"/>
            <ac:spMk id="5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7:37.081" v="1542" actId="20577"/>
          <ac:spMkLst>
            <pc:docMk/>
            <pc:sldMk cId="0" sldId="2147478928"/>
            <ac:spMk id="51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18:32.804" v="1467" actId="20577"/>
          <ac:spMkLst>
            <pc:docMk/>
            <pc:sldMk cId="0" sldId="2147478928"/>
            <ac:spMk id="5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45.438" v="1506" actId="20577"/>
          <ac:spMkLst>
            <pc:docMk/>
            <pc:sldMk cId="0" sldId="2147478928"/>
            <ac:spMk id="53" creationId="{00000000-0000-0000-0000-000000000000}"/>
          </ac:spMkLst>
        </pc:spChg>
        <pc:spChg chg="del">
          <ac:chgData name="Rebecca Diaz-Castrejon" userId="S::rebecca_neimandcollaborative.com#ext#@ncconnect.onmicrosoft.com::2e9df2d5-df92-4e5c-ad51-805d35800e25" providerId="AD" clId="Web-{06142D1F-60EF-083E-3530-1E1067148773}" dt="2024-06-10T18:20:34.494" v="1468"/>
          <ac:spMkLst>
            <pc:docMk/>
            <pc:sldMk cId="0" sldId="2147478928"/>
            <ac:spMk id="54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45.485" v="1508" actId="20577"/>
          <ac:spMkLst>
            <pc:docMk/>
            <pc:sldMk cId="0" sldId="2147478928"/>
            <ac:spMk id="5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45.516" v="1510" actId="20577"/>
          <ac:spMkLst>
            <pc:docMk/>
            <pc:sldMk cId="0" sldId="2147478928"/>
            <ac:spMk id="5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45.547" v="1512" actId="20577"/>
          <ac:spMkLst>
            <pc:docMk/>
            <pc:sldMk cId="0" sldId="2147478928"/>
            <ac:spMk id="57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45.579" v="1514" actId="20577"/>
          <ac:spMkLst>
            <pc:docMk/>
            <pc:sldMk cId="0" sldId="2147478928"/>
            <ac:spMk id="5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7:23.846" v="1539" actId="20577"/>
          <ac:spMkLst>
            <pc:docMk/>
            <pc:sldMk cId="0" sldId="2147478928"/>
            <ac:spMk id="5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45.657" v="1518" actId="20577"/>
          <ac:spMkLst>
            <pc:docMk/>
            <pc:sldMk cId="0" sldId="2147478928"/>
            <ac:spMk id="6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7:03.096" v="1530" actId="20577"/>
          <ac:spMkLst>
            <pc:docMk/>
            <pc:sldMk cId="0" sldId="2147478928"/>
            <ac:spMk id="61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45.719" v="1522" actId="20577"/>
          <ac:spMkLst>
            <pc:docMk/>
            <pc:sldMk cId="0" sldId="2147478928"/>
            <ac:spMk id="62" creationId="{00000000-0000-0000-0000-000000000000}"/>
          </ac:spMkLst>
        </pc:spChg>
        <pc:grpChg chg="mod">
          <ac:chgData name="Rebecca Diaz-Castrejon" userId="S::rebecca_neimandcollaborative.com#ext#@ncconnect.onmicrosoft.com::2e9df2d5-df92-4e5c-ad51-805d35800e25" providerId="AD" clId="Web-{06142D1F-60EF-083E-3530-1E1067148773}" dt="2024-06-10T18:25:22.953" v="1469" actId="1076"/>
          <ac:grpSpMkLst>
            <pc:docMk/>
            <pc:sldMk cId="0" sldId="2147478928"/>
            <ac:grpSpMk id="2" creationId="{00000000-0000-0000-0000-000000000000}"/>
          </ac:grpSpMkLst>
        </pc:grpChg>
        <pc:grpChg chg="mod">
          <ac:chgData name="Rebecca Diaz-Castrejon" userId="S::rebecca_neimandcollaborative.com#ext#@ncconnect.onmicrosoft.com::2e9df2d5-df92-4e5c-ad51-805d35800e25" providerId="AD" clId="Web-{06142D1F-60EF-083E-3530-1E1067148773}" dt="2024-06-10T18:25:23.031" v="1472" actId="1076"/>
          <ac:grpSpMkLst>
            <pc:docMk/>
            <pc:sldMk cId="0" sldId="2147478928"/>
            <ac:grpSpMk id="11" creationId="{00000000-0000-0000-0000-000000000000}"/>
          </ac:grpSpMkLst>
        </pc:grpChg>
        <pc:grpChg chg="mod">
          <ac:chgData name="Rebecca Diaz-Castrejon" userId="S::rebecca_neimandcollaborative.com#ext#@ncconnect.onmicrosoft.com::2e9df2d5-df92-4e5c-ad51-805d35800e25" providerId="AD" clId="Web-{06142D1F-60EF-083E-3530-1E1067148773}" dt="2024-06-10T18:25:23.094" v="1475" actId="1076"/>
          <ac:grpSpMkLst>
            <pc:docMk/>
            <pc:sldMk cId="0" sldId="2147478928"/>
            <ac:grpSpMk id="16" creationId="{00000000-0000-0000-0000-000000000000}"/>
          </ac:grpSpMkLst>
        </pc:grpChg>
        <pc:grpChg chg="mod">
          <ac:chgData name="Rebecca Diaz-Castrejon" userId="S::rebecca_neimandcollaborative.com#ext#@ncconnect.onmicrosoft.com::2e9df2d5-df92-4e5c-ad51-805d35800e25" providerId="AD" clId="Web-{06142D1F-60EF-083E-3530-1E1067148773}" dt="2024-06-10T18:25:23.156" v="1477" actId="1076"/>
          <ac:grpSpMkLst>
            <pc:docMk/>
            <pc:sldMk cId="0" sldId="2147478928"/>
            <ac:grpSpMk id="20" creationId="{00000000-0000-0000-0000-000000000000}"/>
          </ac:grpSpMkLst>
        </pc:grpChg>
        <pc:grpChg chg="mod">
          <ac:chgData name="Rebecca Diaz-Castrejon" userId="S::rebecca_neimandcollaborative.com#ext#@ncconnect.onmicrosoft.com::2e9df2d5-df92-4e5c-ad51-805d35800e25" providerId="AD" clId="Web-{06142D1F-60EF-083E-3530-1E1067148773}" dt="2024-06-10T18:25:23.266" v="1481" actId="1076"/>
          <ac:grpSpMkLst>
            <pc:docMk/>
            <pc:sldMk cId="0" sldId="2147478928"/>
            <ac:grpSpMk id="26" creationId="{00000000-0000-0000-0000-000000000000}"/>
          </ac:grpSpMkLst>
        </pc:grpChg>
        <pc:grpChg chg="mod">
          <ac:chgData name="Rebecca Diaz-Castrejon" userId="S::rebecca_neimandcollaborative.com#ext#@ncconnect.onmicrosoft.com::2e9df2d5-df92-4e5c-ad51-805d35800e25" providerId="AD" clId="Web-{06142D1F-60EF-083E-3530-1E1067148773}" dt="2024-06-10T18:25:23.328" v="1483" actId="1076"/>
          <ac:grpSpMkLst>
            <pc:docMk/>
            <pc:sldMk cId="0" sldId="2147478928"/>
            <ac:grpSpMk id="30" creationId="{00000000-0000-0000-0000-000000000000}"/>
          </ac:grpSpMkLst>
        </pc:grpChg>
        <pc:grpChg chg="mod">
          <ac:chgData name="Rebecca Diaz-Castrejon" userId="S::rebecca_neimandcollaborative.com#ext#@ncconnect.onmicrosoft.com::2e9df2d5-df92-4e5c-ad51-805d35800e25" providerId="AD" clId="Web-{06142D1F-60EF-083E-3530-1E1067148773}" dt="2024-06-10T18:25:23.438" v="1487" actId="1076"/>
          <ac:grpSpMkLst>
            <pc:docMk/>
            <pc:sldMk cId="0" sldId="2147478928"/>
            <ac:grpSpMk id="36" creationId="{00000000-0000-0000-0000-000000000000}"/>
          </ac:grpSpMkLst>
        </pc:grpChg>
        <pc:grpChg chg="mod">
          <ac:chgData name="Rebecca Diaz-Castrejon" userId="S::rebecca_neimandcollaborative.com#ext#@ncconnect.onmicrosoft.com::2e9df2d5-df92-4e5c-ad51-805d35800e25" providerId="AD" clId="Web-{06142D1F-60EF-083E-3530-1E1067148773}" dt="2024-06-10T18:25:23.500" v="1489" actId="1076"/>
          <ac:grpSpMkLst>
            <pc:docMk/>
            <pc:sldMk cId="0" sldId="2147478928"/>
            <ac:grpSpMk id="40" creationId="{00000000-0000-0000-0000-000000000000}"/>
          </ac:grpSpMkLst>
        </pc:grpChg>
        <pc:grpChg chg="mod">
          <ac:chgData name="Rebecca Diaz-Castrejon" userId="S::rebecca_neimandcollaborative.com#ext#@ncconnect.onmicrosoft.com::2e9df2d5-df92-4e5c-ad51-805d35800e25" providerId="AD" clId="Web-{06142D1F-60EF-083E-3530-1E1067148773}" dt="2024-06-10T18:25:23.609" v="1493" actId="1076"/>
          <ac:grpSpMkLst>
            <pc:docMk/>
            <pc:sldMk cId="0" sldId="2147478928"/>
            <ac:grpSpMk id="46" creationId="{00000000-0000-0000-0000-000000000000}"/>
          </ac:grpSpMkLst>
        </pc:grpChg>
      </pc:sldChg>
      <pc:sldChg chg="modSp ord">
        <pc:chgData name="Rebecca Diaz-Castrejon" userId="S::rebecca_neimandcollaborative.com#ext#@ncconnect.onmicrosoft.com::2e9df2d5-df92-4e5c-ad51-805d35800e25" providerId="AD" clId="Web-{06142D1F-60EF-083E-3530-1E1067148773}" dt="2024-06-10T18:09:37.511" v="1395" actId="20577"/>
        <pc:sldMkLst>
          <pc:docMk/>
          <pc:sldMk cId="0" sldId="2147478929"/>
        </pc:sldMkLst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07:00.304" v="1366" actId="1076"/>
          <ac:spMkLst>
            <pc:docMk/>
            <pc:sldMk cId="0" sldId="2147478929"/>
            <ac:spMk id="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07:09.336" v="1373" actId="20577"/>
          <ac:spMkLst>
            <pc:docMk/>
            <pc:sldMk cId="0" sldId="2147478929"/>
            <ac:spMk id="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09:37.511" v="1395" actId="20577"/>
          <ac:spMkLst>
            <pc:docMk/>
            <pc:sldMk cId="0" sldId="2147478929"/>
            <ac:spMk id="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08:31.134" v="1388" actId="20577"/>
          <ac:spMkLst>
            <pc:docMk/>
            <pc:sldMk cId="0" sldId="2147478929"/>
            <ac:spMk id="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06:55.023" v="1365" actId="1076"/>
          <ac:spMkLst>
            <pc:docMk/>
            <pc:sldMk cId="0" sldId="2147478929"/>
            <ac:spMk id="1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06:40.538" v="1361" actId="1076"/>
          <ac:spMkLst>
            <pc:docMk/>
            <pc:sldMk cId="0" sldId="2147478929"/>
            <ac:spMk id="12" creationId="{00000000-0000-0000-0000-000000000000}"/>
          </ac:spMkLst>
        </pc:spChg>
      </pc:sldChg>
      <pc:sldChg chg="del">
        <pc:chgData name="Rebecca Diaz-Castrejon" userId="S::rebecca_neimandcollaborative.com#ext#@ncconnect.onmicrosoft.com::2e9df2d5-df92-4e5c-ad51-805d35800e25" providerId="AD" clId="Web-{06142D1F-60EF-083E-3530-1E1067148773}" dt="2024-06-10T18:28:10.144" v="1544"/>
        <pc:sldMkLst>
          <pc:docMk/>
          <pc:sldMk cId="0" sldId="2147478931"/>
        </pc:sldMkLst>
      </pc:sldChg>
      <pc:sldChg chg="del">
        <pc:chgData name="Rebecca Diaz-Castrejon" userId="S::rebecca_neimandcollaborative.com#ext#@ncconnect.onmicrosoft.com::2e9df2d5-df92-4e5c-ad51-805d35800e25" providerId="AD" clId="Web-{06142D1F-60EF-083E-3530-1E1067148773}" dt="2024-06-10T18:28:09.894" v="1543"/>
        <pc:sldMkLst>
          <pc:docMk/>
          <pc:sldMk cId="0" sldId="2147478932"/>
        </pc:sldMkLst>
      </pc:sldChg>
      <pc:sldChg chg="del">
        <pc:chgData name="Rebecca Diaz-Castrejon" userId="S::rebecca_neimandcollaborative.com#ext#@ncconnect.onmicrosoft.com::2e9df2d5-df92-4e5c-ad51-805d35800e25" providerId="AD" clId="Web-{06142D1F-60EF-083E-3530-1E1067148773}" dt="2024-06-10T17:40:03.519" v="1203"/>
        <pc:sldMkLst>
          <pc:docMk/>
          <pc:sldMk cId="0" sldId="2147478934"/>
        </pc:sldMkLst>
      </pc:sldChg>
      <pc:sldChg chg="addSp delSp modSp">
        <pc:chgData name="Rebecca Diaz-Castrejon" userId="S::rebecca_neimandcollaborative.com#ext#@ncconnect.onmicrosoft.com::2e9df2d5-df92-4e5c-ad51-805d35800e25" providerId="AD" clId="Web-{06142D1F-60EF-083E-3530-1E1067148773}" dt="2024-06-10T17:37:49.813" v="1168" actId="20577"/>
        <pc:sldMkLst>
          <pc:docMk/>
          <pc:sldMk cId="2786167085" sldId="2147478936"/>
        </pc:sldMkLst>
        <pc:spChg chg="add mod">
          <ac:chgData name="Rebecca Diaz-Castrejon" userId="S::rebecca_neimandcollaborative.com#ext#@ncconnect.onmicrosoft.com::2e9df2d5-df92-4e5c-ad51-805d35800e25" providerId="AD" clId="Web-{06142D1F-60EF-083E-3530-1E1067148773}" dt="2024-06-10T17:36:39.452" v="1134" actId="1076"/>
          <ac:spMkLst>
            <pc:docMk/>
            <pc:sldMk cId="2786167085" sldId="2147478936"/>
            <ac:spMk id="3" creationId="{D8A20F91-FC69-50B1-66A7-A4F410E60B3A}"/>
          </ac:spMkLst>
        </pc:spChg>
        <pc:spChg chg="add mod">
          <ac:chgData name="Rebecca Diaz-Castrejon" userId="S::rebecca_neimandcollaborative.com#ext#@ncconnect.onmicrosoft.com::2e9df2d5-df92-4e5c-ad51-805d35800e25" providerId="AD" clId="Web-{06142D1F-60EF-083E-3530-1E1067148773}" dt="2024-06-10T17:37:49.813" v="1168" actId="20577"/>
          <ac:spMkLst>
            <pc:docMk/>
            <pc:sldMk cId="2786167085" sldId="2147478936"/>
            <ac:spMk id="4" creationId="{8A54DFCB-A36B-E5F0-2E1E-484825D15082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7:36:43.389" v="1136" actId="20577"/>
          <ac:spMkLst>
            <pc:docMk/>
            <pc:sldMk cId="2786167085" sldId="2147478936"/>
            <ac:spMk id="7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7:32:54.634" v="1070" actId="1076"/>
          <ac:spMkLst>
            <pc:docMk/>
            <pc:sldMk cId="2786167085" sldId="2147478936"/>
            <ac:spMk id="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59:10.938" v="1027" actId="20577"/>
          <ac:spMkLst>
            <pc:docMk/>
            <pc:sldMk cId="2786167085" sldId="2147478936"/>
            <ac:spMk id="1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7:32:54.650" v="1071" actId="1076"/>
          <ac:spMkLst>
            <pc:docMk/>
            <pc:sldMk cId="2786167085" sldId="2147478936"/>
            <ac:spMk id="1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7:32:54.665" v="1072" actId="1076"/>
          <ac:spMkLst>
            <pc:docMk/>
            <pc:sldMk cId="2786167085" sldId="2147478936"/>
            <ac:spMk id="14" creationId="{00000000-0000-0000-0000-000000000000}"/>
          </ac:spMkLst>
        </pc:spChg>
        <pc:picChg chg="add del mod">
          <ac:chgData name="Rebecca Diaz-Castrejon" userId="S::rebecca_neimandcollaborative.com#ext#@ncconnect.onmicrosoft.com::2e9df2d5-df92-4e5c-ad51-805d35800e25" providerId="AD" clId="Web-{06142D1F-60EF-083E-3530-1E1067148773}" dt="2024-06-10T16:57:03.203" v="1016"/>
          <ac:picMkLst>
            <pc:docMk/>
            <pc:sldMk cId="2786167085" sldId="2147478936"/>
            <ac:picMk id="3" creationId="{6B3666E4-3922-480B-D2D8-BEFC785E6795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06142D1F-60EF-083E-3530-1E1067148773}" dt="2024-06-10T06:48:26.475" v="329" actId="20577"/>
        <pc:sldMkLst>
          <pc:docMk/>
          <pc:sldMk cId="1998832653" sldId="2147478938"/>
        </pc:sldMkLst>
        <pc:spChg chg="mod">
          <ac:chgData name="Rebecca Diaz-Castrejon" userId="S::rebecca_neimandcollaborative.com#ext#@ncconnect.onmicrosoft.com::2e9df2d5-df92-4e5c-ad51-805d35800e25" providerId="AD" clId="Web-{06142D1F-60EF-083E-3530-1E1067148773}" dt="2024-06-10T06:42:03.794" v="231" actId="1076"/>
          <ac:spMkLst>
            <pc:docMk/>
            <pc:sldMk cId="1998832653" sldId="2147478938"/>
            <ac:spMk id="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06:42:58.733" v="242" actId="1076"/>
          <ac:spMkLst>
            <pc:docMk/>
            <pc:sldMk cId="1998832653" sldId="2147478938"/>
            <ac:spMk id="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06:43:41.609" v="247" actId="1076"/>
          <ac:spMkLst>
            <pc:docMk/>
            <pc:sldMk cId="1998832653" sldId="2147478938"/>
            <ac:spMk id="1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06:24:16.914" v="100"/>
          <ac:spMkLst>
            <pc:docMk/>
            <pc:sldMk cId="1998832653" sldId="2147478938"/>
            <ac:spMk id="11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06:43:39.187" v="246" actId="20577"/>
          <ac:spMkLst>
            <pc:docMk/>
            <pc:sldMk cId="1998832653" sldId="2147478938"/>
            <ac:spMk id="1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06:42:52.280" v="240" actId="1076"/>
          <ac:spMkLst>
            <pc:docMk/>
            <pc:sldMk cId="1998832653" sldId="2147478938"/>
            <ac:spMk id="1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06:42:00.591" v="229" actId="1076"/>
          <ac:spMkLst>
            <pc:docMk/>
            <pc:sldMk cId="1998832653" sldId="2147478938"/>
            <ac:spMk id="14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06:44:24.719" v="253" actId="20577"/>
          <ac:spMkLst>
            <pc:docMk/>
            <pc:sldMk cId="1998832653" sldId="2147478938"/>
            <ac:spMk id="1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06:24:55.102" v="104" actId="14100"/>
          <ac:spMkLst>
            <pc:docMk/>
            <pc:sldMk cId="1998832653" sldId="2147478938"/>
            <ac:spMk id="1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06:48:26.475" v="329" actId="20577"/>
          <ac:spMkLst>
            <pc:docMk/>
            <pc:sldMk cId="1998832653" sldId="2147478938"/>
            <ac:spMk id="17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06:44:29.735" v="256" actId="20577"/>
          <ac:spMkLst>
            <pc:docMk/>
            <pc:sldMk cId="1998832653" sldId="2147478938"/>
            <ac:spMk id="18" creationId="{00000000-0000-0000-0000-000000000000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06142D1F-60EF-083E-3530-1E1067148773}" dt="2024-06-10T16:18:46.762" v="428" actId="20577"/>
        <pc:sldMkLst>
          <pc:docMk/>
          <pc:sldMk cId="3403500463" sldId="2147478939"/>
        </pc:sldMkLst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14:45.416" v="359" actId="1076"/>
          <ac:spMkLst>
            <pc:docMk/>
            <pc:sldMk cId="3403500463" sldId="2147478939"/>
            <ac:spMk id="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14:54.213" v="360" actId="1076"/>
          <ac:spMkLst>
            <pc:docMk/>
            <pc:sldMk cId="3403500463" sldId="2147478939"/>
            <ac:spMk id="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18:01.527" v="419" actId="20577"/>
          <ac:spMkLst>
            <pc:docMk/>
            <pc:sldMk cId="3403500463" sldId="2147478939"/>
            <ac:spMk id="1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17:58.449" v="416" actId="20577"/>
          <ac:spMkLst>
            <pc:docMk/>
            <pc:sldMk cId="3403500463" sldId="2147478939"/>
            <ac:spMk id="11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17:44.261" v="411" actId="1076"/>
          <ac:spMkLst>
            <pc:docMk/>
            <pc:sldMk cId="3403500463" sldId="2147478939"/>
            <ac:spMk id="1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06:49:13.726" v="353" actId="20577"/>
          <ac:spMkLst>
            <pc:docMk/>
            <pc:sldMk cId="3403500463" sldId="2147478939"/>
            <ac:spMk id="1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18:06.089" v="422" actId="20577"/>
          <ac:spMkLst>
            <pc:docMk/>
            <pc:sldMk cId="3403500463" sldId="2147478939"/>
            <ac:spMk id="14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17:52.136" v="413" actId="20577"/>
          <ac:spMkLst>
            <pc:docMk/>
            <pc:sldMk cId="3403500463" sldId="2147478939"/>
            <ac:spMk id="1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13:41.118" v="357" actId="20577"/>
          <ac:spMkLst>
            <pc:docMk/>
            <pc:sldMk cId="3403500463" sldId="2147478939"/>
            <ac:spMk id="1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18:46.762" v="428" actId="20577"/>
          <ac:spMkLst>
            <pc:docMk/>
            <pc:sldMk cId="3403500463" sldId="2147478939"/>
            <ac:spMk id="17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18:15.902" v="425" actId="20577"/>
          <ac:spMkLst>
            <pc:docMk/>
            <pc:sldMk cId="3403500463" sldId="2147478939"/>
            <ac:spMk id="18" creationId="{00000000-0000-0000-0000-000000000000}"/>
          </ac:spMkLst>
        </pc:spChg>
      </pc:sldChg>
      <pc:sldChg chg="addSp delSp modSp add modCm">
        <pc:chgData name="Rebecca Diaz-Castrejon" userId="S::rebecca_neimandcollaborative.com#ext#@ncconnect.onmicrosoft.com::2e9df2d5-df92-4e5c-ad51-805d35800e25" providerId="AD" clId="Web-{06142D1F-60EF-083E-3530-1E1067148773}" dt="2024-06-10T16:57:42.969" v="1020"/>
        <pc:sldMkLst>
          <pc:docMk/>
          <pc:sldMk cId="500535277" sldId="2147478941"/>
        </pc:sldMkLst>
        <pc:spChg chg="del">
          <ac:chgData name="Rebecca Diaz-Castrejon" userId="S::rebecca_neimandcollaborative.com#ext#@ncconnect.onmicrosoft.com::2e9df2d5-df92-4e5c-ad51-805d35800e25" providerId="AD" clId="Web-{06142D1F-60EF-083E-3530-1E1067148773}" dt="2024-06-10T16:43:13.493" v="769"/>
          <ac:spMkLst>
            <pc:docMk/>
            <pc:sldMk cId="500535277" sldId="2147478941"/>
            <ac:spMk id="2" creationId="{4939BC48-FAED-AA47-BCD1-E1C348B7AEAE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56:10.593" v="1014" actId="1076"/>
          <ac:spMkLst>
            <pc:docMk/>
            <pc:sldMk cId="500535277" sldId="2147478941"/>
            <ac:spMk id="9" creationId="{FF7AAAA0-8424-46BB-1272-7C2C993A7EB9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56:10.546" v="1013" actId="1076"/>
          <ac:spMkLst>
            <pc:docMk/>
            <pc:sldMk cId="500535277" sldId="2147478941"/>
            <ac:spMk id="17" creationId="{1871A19D-0494-3AA4-46BB-74F38864F77B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55:42.655" v="1006" actId="14100"/>
          <ac:spMkLst>
            <pc:docMk/>
            <pc:sldMk cId="500535277" sldId="2147478941"/>
            <ac:spMk id="31" creationId="{9C5910DA-D16A-7E2A-D30E-EFB78C563871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56:10.390" v="1010" actId="1076"/>
          <ac:spMkLst>
            <pc:docMk/>
            <pc:sldMk cId="500535277" sldId="2147478941"/>
            <ac:spMk id="5799" creationId="{113DE143-25D8-3B66-3688-3CB5E9D26B8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56:10.437" v="1011" actId="1076"/>
          <ac:spMkLst>
            <pc:docMk/>
            <pc:sldMk cId="500535277" sldId="2147478941"/>
            <ac:spMk id="5828" creationId="{BC91E477-2B62-8FEC-05C4-95C29011497D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56:10.483" v="1012" actId="1076"/>
          <ac:spMkLst>
            <pc:docMk/>
            <pc:sldMk cId="500535277" sldId="2147478941"/>
            <ac:spMk id="5855" creationId="{BCC4A132-A7EE-D6DE-889A-F1E843A03569}"/>
          </ac:spMkLst>
        </pc:spChg>
        <pc:graphicFrameChg chg="mod ord modGraphic">
          <ac:chgData name="Rebecca Diaz-Castrejon" userId="S::rebecca_neimandcollaborative.com#ext#@ncconnect.onmicrosoft.com::2e9df2d5-df92-4e5c-ad51-805d35800e25" providerId="AD" clId="Web-{06142D1F-60EF-083E-3530-1E1067148773}" dt="2024-06-10T16:56:10.327" v="1009" actId="1076"/>
          <ac:graphicFrameMkLst>
            <pc:docMk/>
            <pc:sldMk cId="500535277" sldId="2147478941"/>
            <ac:graphicFrameMk id="61" creationId="{65D79E62-9557-5B78-D7EA-7B142151F084}"/>
          </ac:graphicFrameMkLst>
        </pc:graphicFrameChg>
        <pc:picChg chg="del">
          <ac:chgData name="Rebecca Diaz-Castrejon" userId="S::rebecca_neimandcollaborative.com#ext#@ncconnect.onmicrosoft.com::2e9df2d5-df92-4e5c-ad51-805d35800e25" providerId="AD" clId="Web-{06142D1F-60EF-083E-3530-1E1067148773}" dt="2024-06-10T16:57:41.281" v="1019"/>
          <ac:picMkLst>
            <pc:docMk/>
            <pc:sldMk cId="500535277" sldId="2147478941"/>
            <ac:picMk id="32" creationId="{FBB256FE-6186-8CDC-CD90-A1C8D939E312}"/>
          </ac:picMkLst>
        </pc:picChg>
        <pc:picChg chg="add">
          <ac:chgData name="Rebecca Diaz-Castrejon" userId="S::rebecca_neimandcollaborative.com#ext#@ncconnect.onmicrosoft.com::2e9df2d5-df92-4e5c-ad51-805d35800e25" providerId="AD" clId="Web-{06142D1F-60EF-083E-3530-1E1067148773}" dt="2024-06-10T16:57:42.969" v="1020"/>
          <ac:picMkLst>
            <pc:docMk/>
            <pc:sldMk cId="500535277" sldId="2147478941"/>
            <ac:picMk id="6099" creationId="{94631949-BC9B-4412-AB85-B958FF440C11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06142D1F-60EF-083E-3530-1E1067148773}" dt="2024-06-10T16:52:29.872" v="889" actId="20577"/>
              <pc2:cmMkLst xmlns:pc2="http://schemas.microsoft.com/office/powerpoint/2019/9/main/command">
                <pc:docMk/>
                <pc:sldMk cId="500535277" sldId="2147478941"/>
                <pc2:cmMk id="{9524CA45-2A6E-429E-82EA-C8BB4024BC76}"/>
              </pc2:cmMkLst>
            </pc226:cmChg>
          </p:ext>
        </pc:extLst>
      </pc:sldChg>
      <pc:sldChg chg="addSp delSp modSp add del">
        <pc:chgData name="Rebecca Diaz-Castrejon" userId="S::rebecca_neimandcollaborative.com#ext#@ncconnect.onmicrosoft.com::2e9df2d5-df92-4e5c-ad51-805d35800e25" providerId="AD" clId="Web-{06142D1F-60EF-083E-3530-1E1067148773}" dt="2024-06-10T16:58:17.625" v="1025"/>
        <pc:sldMkLst>
          <pc:docMk/>
          <pc:sldMk cId="1629312625" sldId="2147478942"/>
        </pc:sldMkLst>
        <pc:spChg chg="del mod">
          <ac:chgData name="Rebecca Diaz-Castrejon" userId="S::rebecca_neimandcollaborative.com#ext#@ncconnect.onmicrosoft.com::2e9df2d5-df92-4e5c-ad51-805d35800e25" providerId="AD" clId="Web-{06142D1F-60EF-083E-3530-1E1067148773}" dt="2024-06-10T16:58:08.531" v="1023"/>
          <ac:spMkLst>
            <pc:docMk/>
            <pc:sldMk cId="1629312625" sldId="2147478942"/>
            <ac:spMk id="6" creationId="{00000000-0000-0000-0000-000000000000}"/>
          </ac:spMkLst>
        </pc:spChg>
        <pc:spChg chg="add">
          <ac:chgData name="Rebecca Diaz-Castrejon" userId="S::rebecca_neimandcollaborative.com#ext#@ncconnect.onmicrosoft.com::2e9df2d5-df92-4e5c-ad51-805d35800e25" providerId="AD" clId="Web-{06142D1F-60EF-083E-3530-1E1067148773}" dt="2024-06-10T16:58:09.031" v="1024"/>
          <ac:spMkLst>
            <pc:docMk/>
            <pc:sldMk cId="1629312625" sldId="2147478942"/>
            <ac:spMk id="15" creationId="{973538DF-87F0-A168-545F-3FFC680E547C}"/>
          </ac:spMkLst>
        </pc:spChg>
        <pc:picChg chg="del">
          <ac:chgData name="Rebecca Diaz-Castrejon" userId="S::rebecca_neimandcollaborative.com#ext#@ncconnect.onmicrosoft.com::2e9df2d5-df92-4e5c-ad51-805d35800e25" providerId="AD" clId="Web-{06142D1F-60EF-083E-3530-1E1067148773}" dt="2024-06-10T16:57:52.766" v="1021"/>
          <ac:picMkLst>
            <pc:docMk/>
            <pc:sldMk cId="1629312625" sldId="2147478942"/>
            <ac:picMk id="4" creationId="{150B56FC-59B0-EDB4-D2DC-FB4001F073F4}"/>
          </ac:picMkLst>
        </pc:picChg>
        <pc:picChg chg="add">
          <ac:chgData name="Rebecca Diaz-Castrejon" userId="S::rebecca_neimandcollaborative.com#ext#@ncconnect.onmicrosoft.com::2e9df2d5-df92-4e5c-ad51-805d35800e25" providerId="AD" clId="Web-{06142D1F-60EF-083E-3530-1E1067148773}" dt="2024-06-10T16:57:53.609" v="1022"/>
          <ac:picMkLst>
            <pc:docMk/>
            <pc:sldMk cId="1629312625" sldId="2147478942"/>
            <ac:picMk id="5" creationId="{63622F4A-D9F8-D675-801F-B2543043EAA6}"/>
          </ac:picMkLst>
        </pc:picChg>
      </pc:sldChg>
      <pc:sldChg chg="modSp add">
        <pc:chgData name="Rebecca Diaz-Castrejon" userId="S::rebecca_neimandcollaborative.com#ext#@ncconnect.onmicrosoft.com::2e9df2d5-df92-4e5c-ad51-805d35800e25" providerId="AD" clId="Web-{06142D1F-60EF-083E-3530-1E1067148773}" dt="2024-06-10T17:39:11.533" v="1202" actId="1076"/>
        <pc:sldMkLst>
          <pc:docMk/>
          <pc:sldMk cId="2649561426" sldId="2147478942"/>
        </pc:sldMkLst>
        <pc:spChg chg="mod">
          <ac:chgData name="Rebecca Diaz-Castrejon" userId="S::rebecca_neimandcollaborative.com#ext#@ncconnect.onmicrosoft.com::2e9df2d5-df92-4e5c-ad51-805d35800e25" providerId="AD" clId="Web-{06142D1F-60EF-083E-3530-1E1067148773}" dt="2024-06-10T17:39:11.533" v="1202" actId="1076"/>
          <ac:spMkLst>
            <pc:docMk/>
            <pc:sldMk cId="2649561426" sldId="2147478942"/>
            <ac:spMk id="3" creationId="{FC0C3C2D-3C2C-B95F-90D1-EAE59E59E520}"/>
          </ac:spMkLst>
        </pc:spChg>
      </pc:sldChg>
      <pc:sldChg chg="addSp delSp modSp add modCm">
        <pc:chgData name="Rebecca Diaz-Castrejon" userId="S::rebecca_neimandcollaborative.com#ext#@ncconnect.onmicrosoft.com::2e9df2d5-df92-4e5c-ad51-805d35800e25" providerId="AD" clId="Web-{06142D1F-60EF-083E-3530-1E1067148773}" dt="2024-06-10T18:04:14.004" v="1332"/>
        <pc:sldMkLst>
          <pc:docMk/>
          <pc:sldMk cId="2231854475" sldId="2147478943"/>
        </pc:sldMkLst>
        <pc:spChg chg="mod">
          <ac:chgData name="Rebecca Diaz-Castrejon" userId="S::rebecca_neimandcollaborative.com#ext#@ncconnect.onmicrosoft.com::2e9df2d5-df92-4e5c-ad51-805d35800e25" providerId="AD" clId="Web-{06142D1F-60EF-083E-3530-1E1067148773}" dt="2024-06-10T17:43:36.523" v="1208" actId="20577"/>
          <ac:spMkLst>
            <pc:docMk/>
            <pc:sldMk cId="2231854475" sldId="2147478943"/>
            <ac:spMk id="4" creationId="{6BFC308A-8871-BD8B-DA14-E0D3E6C09681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7:43:33.664" v="1207" actId="20577"/>
          <ac:spMkLst>
            <pc:docMk/>
            <pc:sldMk cId="2231854475" sldId="2147478943"/>
            <ac:spMk id="5" creationId="{A39994E9-088E-3BCC-3BCD-5EB317B75446}"/>
          </ac:spMkLst>
        </pc:spChg>
        <pc:spChg chg="mod ord">
          <ac:chgData name="Rebecca Diaz-Castrejon" userId="S::rebecca_neimandcollaborative.com#ext#@ncconnect.onmicrosoft.com::2e9df2d5-df92-4e5c-ad51-805d35800e25" providerId="AD" clId="Web-{06142D1F-60EF-083E-3530-1E1067148773}" dt="2024-06-10T18:03:58.034" v="1330" actId="1076"/>
          <ac:spMkLst>
            <pc:docMk/>
            <pc:sldMk cId="2231854475" sldId="2147478943"/>
            <ac:spMk id="14" creationId="{F03DAEFA-CC52-BFB6-906A-A009E1A4E8DC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7:44:13.759" v="1214" actId="1076"/>
          <ac:spMkLst>
            <pc:docMk/>
            <pc:sldMk cId="2231854475" sldId="2147478943"/>
            <ac:spMk id="16" creationId="{4B022396-3260-94A6-DEB3-7A1A3ED5F325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7:44:13.649" v="1211" actId="1076"/>
          <ac:spMkLst>
            <pc:docMk/>
            <pc:sldMk cId="2231854475" sldId="2147478943"/>
            <ac:spMk id="17" creationId="{2700D3D5-AF45-B38C-6752-7523A8334448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7:45:15.369" v="1255" actId="1076"/>
          <ac:spMkLst>
            <pc:docMk/>
            <pc:sldMk cId="2231854475" sldId="2147478943"/>
            <ac:spMk id="18" creationId="{7B16719D-17FB-B9E7-816A-4A4B71C31394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7:45:32.229" v="1258"/>
          <ac:spMkLst>
            <pc:docMk/>
            <pc:sldMk cId="2231854475" sldId="2147478943"/>
            <ac:spMk id="19" creationId="{D40BFC9D-A106-48D7-4680-18C6F5B75016}"/>
          </ac:spMkLst>
        </pc:spChg>
        <pc:grpChg chg="mod">
          <ac:chgData name="Rebecca Diaz-Castrejon" userId="S::rebecca_neimandcollaborative.com#ext#@ncconnect.onmicrosoft.com::2e9df2d5-df92-4e5c-ad51-805d35800e25" providerId="AD" clId="Web-{06142D1F-60EF-083E-3530-1E1067148773}" dt="2024-06-10T17:44:13.743" v="1213" actId="1076"/>
          <ac:grpSpMkLst>
            <pc:docMk/>
            <pc:sldMk cId="2231854475" sldId="2147478943"/>
            <ac:grpSpMk id="2" creationId="{D69FBA27-8CD7-8E0B-B752-AB93903B4E93}"/>
          </ac:grpSpMkLst>
        </pc:grpChg>
        <pc:grpChg chg="add">
          <ac:chgData name="Rebecca Diaz-Castrejon" userId="S::rebecca_neimandcollaborative.com#ext#@ncconnect.onmicrosoft.com::2e9df2d5-df92-4e5c-ad51-805d35800e25" providerId="AD" clId="Web-{06142D1F-60EF-083E-3530-1E1067148773}" dt="2024-06-10T18:04:14.004" v="1332"/>
          <ac:grpSpMkLst>
            <pc:docMk/>
            <pc:sldMk cId="2231854475" sldId="2147478943"/>
            <ac:grpSpMk id="22" creationId="{CAB37B62-037D-34EF-5325-6F4B487F2DAC}"/>
          </ac:grpSpMkLst>
        </pc:grpChg>
        <pc:picChg chg="del">
          <ac:chgData name="Rebecca Diaz-Castrejon" userId="S::rebecca_neimandcollaborative.com#ext#@ncconnect.onmicrosoft.com::2e9df2d5-df92-4e5c-ad51-805d35800e25" providerId="AD" clId="Web-{06142D1F-60EF-083E-3530-1E1067148773}" dt="2024-06-10T18:02:26.126" v="1319"/>
          <ac:picMkLst>
            <pc:docMk/>
            <pc:sldMk cId="2231854475" sldId="2147478943"/>
            <ac:picMk id="6" creationId="{57FB9281-0134-F681-08E1-71791680B43A}"/>
          </ac:picMkLst>
        </pc:picChg>
        <pc:picChg chg="add del">
          <ac:chgData name="Rebecca Diaz-Castrejon" userId="S::rebecca_neimandcollaborative.com#ext#@ncconnect.onmicrosoft.com::2e9df2d5-df92-4e5c-ad51-805d35800e25" providerId="AD" clId="Web-{06142D1F-60EF-083E-3530-1E1067148773}" dt="2024-06-10T18:03:42.237" v="1327"/>
          <ac:picMkLst>
            <pc:docMk/>
            <pc:sldMk cId="2231854475" sldId="2147478943"/>
            <ac:picMk id="9" creationId="{E656EB48-80AB-F55A-173A-3C3DFD172A1C}"/>
          </ac:picMkLst>
        </pc:picChg>
        <pc:picChg chg="mod">
          <ac:chgData name="Rebecca Diaz-Castrejon" userId="S::rebecca_neimandcollaborative.com#ext#@ncconnect.onmicrosoft.com::2e9df2d5-df92-4e5c-ad51-805d35800e25" providerId="AD" clId="Web-{06142D1F-60EF-083E-3530-1E1067148773}" dt="2024-06-10T17:44:13.665" v="1212" actId="1076"/>
          <ac:picMkLst>
            <pc:docMk/>
            <pc:sldMk cId="2231854475" sldId="2147478943"/>
            <ac:picMk id="11" creationId="{F743D5B6-4779-09B0-5B2D-0F5FE0F2D59F}"/>
          </ac:picMkLst>
        </pc:picChg>
        <pc:picChg chg="add del">
          <ac:chgData name="Rebecca Diaz-Castrejon" userId="S::rebecca_neimandcollaborative.com#ext#@ncconnect.onmicrosoft.com::2e9df2d5-df92-4e5c-ad51-805d35800e25" providerId="AD" clId="Web-{06142D1F-60EF-083E-3530-1E1067148773}" dt="2024-06-10T18:04:01.894" v="1331"/>
          <ac:picMkLst>
            <pc:docMk/>
            <pc:sldMk cId="2231854475" sldId="2147478943"/>
            <ac:picMk id="12" creationId="{B0F13DAA-874B-CC84-A797-517E257423E8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06142D1F-60EF-083E-3530-1E1067148773}" dt="2024-06-10T17:45:01.681" v="1251" actId="20577"/>
              <pc2:cmMkLst xmlns:pc2="http://schemas.microsoft.com/office/powerpoint/2019/9/main/command">
                <pc:docMk/>
                <pc:sldMk cId="2231854475" sldId="2147478943"/>
                <pc2:cmMk id="{E1E6100C-5ADD-4CAB-8EBD-1AEAC0062BB9}"/>
              </pc2:cmMkLst>
            </pc226:cmChg>
          </p:ext>
        </pc:extLst>
      </pc:sldChg>
      <pc:sldChg chg="addSp delSp modSp add">
        <pc:chgData name="Rebecca Diaz-Castrejon" userId="S::rebecca_neimandcollaborative.com#ext#@ncconnect.onmicrosoft.com::2e9df2d5-df92-4e5c-ad51-805d35800e25" providerId="AD" clId="Web-{06142D1F-60EF-083E-3530-1E1067148773}" dt="2024-06-10T18:03:17.643" v="1324" actId="1076"/>
        <pc:sldMkLst>
          <pc:docMk/>
          <pc:sldMk cId="2391752560" sldId="2147478944"/>
        </pc:sldMkLst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03:17.549" v="1323" actId="1076"/>
          <ac:spMkLst>
            <pc:docMk/>
            <pc:sldMk cId="2391752560" sldId="2147478944"/>
            <ac:spMk id="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03:17.643" v="1324" actId="1076"/>
          <ac:spMkLst>
            <pc:docMk/>
            <pc:sldMk cId="2391752560" sldId="2147478944"/>
            <ac:spMk id="8" creationId="{4BD19715-AAD9-6D40-A603-AC59982B2892}"/>
          </ac:spMkLst>
        </pc:spChg>
        <pc:picChg chg="del">
          <ac:chgData name="Rebecca Diaz-Castrejon" userId="S::rebecca_neimandcollaborative.com#ext#@ncconnect.onmicrosoft.com::2e9df2d5-df92-4e5c-ad51-805d35800e25" providerId="AD" clId="Web-{06142D1F-60EF-083E-3530-1E1067148773}" dt="2024-06-10T18:02:47.424" v="1320"/>
          <ac:picMkLst>
            <pc:docMk/>
            <pc:sldMk cId="2391752560" sldId="2147478944"/>
            <ac:picMk id="4" creationId="{150B56FC-59B0-EDB4-D2DC-FB4001F073F4}"/>
          </ac:picMkLst>
        </pc:picChg>
        <pc:picChg chg="add del">
          <ac:chgData name="Rebecca Diaz-Castrejon" userId="S::rebecca_neimandcollaborative.com#ext#@ncconnect.onmicrosoft.com::2e9df2d5-df92-4e5c-ad51-805d35800e25" providerId="AD" clId="Web-{06142D1F-60EF-083E-3530-1E1067148773}" dt="2024-06-10T18:03:11.346" v="1322"/>
          <ac:picMkLst>
            <pc:docMk/>
            <pc:sldMk cId="2391752560" sldId="2147478944"/>
            <ac:picMk id="5" creationId="{80EAB18B-885A-CA64-A77A-F2F8CB986B09}"/>
          </ac:picMkLst>
        </pc:picChg>
      </pc:sldChg>
      <pc:sldChg chg="addSp delSp modSp add">
        <pc:chgData name="Rebecca Diaz-Castrejon" userId="S::rebecca_neimandcollaborative.com#ext#@ncconnect.onmicrosoft.com::2e9df2d5-df92-4e5c-ad51-805d35800e25" providerId="AD" clId="Web-{06142D1F-60EF-083E-3530-1E1067148773}" dt="2024-06-10T19:25:50.642" v="2396" actId="20577"/>
        <pc:sldMkLst>
          <pc:docMk/>
          <pc:sldMk cId="636725924" sldId="2147478945"/>
        </pc:sldMkLst>
        <pc:spChg chg="mod">
          <ac:chgData name="Rebecca Diaz-Castrejon" userId="S::rebecca_neimandcollaborative.com#ext#@ncconnect.onmicrosoft.com::2e9df2d5-df92-4e5c-ad51-805d35800e25" providerId="AD" clId="Web-{06142D1F-60EF-083E-3530-1E1067148773}" dt="2024-06-10T19:00:42.406" v="2166" actId="20577"/>
          <ac:spMkLst>
            <pc:docMk/>
            <pc:sldMk cId="636725924" sldId="2147478945"/>
            <ac:spMk id="2" creationId="{00000000-0000-0000-0000-000000000000}"/>
          </ac:spMkLst>
        </pc:spChg>
        <pc:spChg chg="add">
          <ac:chgData name="Rebecca Diaz-Castrejon" userId="S::rebecca_neimandcollaborative.com#ext#@ncconnect.onmicrosoft.com::2e9df2d5-df92-4e5c-ad51-805d35800e25" providerId="AD" clId="Web-{06142D1F-60EF-083E-3530-1E1067148773}" dt="2024-06-10T19:00:44.375" v="2167"/>
          <ac:spMkLst>
            <pc:docMk/>
            <pc:sldMk cId="636725924" sldId="2147478945"/>
            <ac:spMk id="5" creationId="{27C6D7DF-C30F-AA4A-21B0-5CF6FDCBBBC6}"/>
          </ac:spMkLst>
        </pc:spChg>
        <pc:spChg chg="add del mod">
          <ac:chgData name="Rebecca Diaz-Castrejon" userId="S::rebecca_neimandcollaborative.com#ext#@ncconnect.onmicrosoft.com::2e9df2d5-df92-4e5c-ad51-805d35800e25" providerId="AD" clId="Web-{06142D1F-60EF-083E-3530-1E1067148773}" dt="2024-06-10T19:00:40.171" v="2165"/>
          <ac:spMkLst>
            <pc:docMk/>
            <pc:sldMk cId="636725924" sldId="2147478945"/>
            <ac:spMk id="6" creationId="{FED377F5-7D2A-022E-1B23-5EF5EEE0C45B}"/>
          </ac:spMkLst>
        </pc:spChg>
        <pc:spChg chg="del">
          <ac:chgData name="Rebecca Diaz-Castrejon" userId="S::rebecca_neimandcollaborative.com#ext#@ncconnect.onmicrosoft.com::2e9df2d5-df92-4e5c-ad51-805d35800e25" providerId="AD" clId="Web-{06142D1F-60EF-083E-3530-1E1067148773}" dt="2024-06-10T19:00:27.984" v="2161"/>
          <ac:spMkLst>
            <pc:docMk/>
            <pc:sldMk cId="636725924" sldId="2147478945"/>
            <ac:spMk id="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9:22:29.200" v="2330" actId="20577"/>
          <ac:spMkLst>
            <pc:docMk/>
            <pc:sldMk cId="636725924" sldId="2147478945"/>
            <ac:spMk id="10" creationId="{D9FC44EA-FD03-30C5-4CA2-08EF48D3DA11}"/>
          </ac:spMkLst>
        </pc:spChg>
        <pc:spChg chg="add">
          <ac:chgData name="Rebecca Diaz-Castrejon" userId="S::rebecca_neimandcollaborative.com#ext#@ncconnect.onmicrosoft.com::2e9df2d5-df92-4e5c-ad51-805d35800e25" providerId="AD" clId="Web-{06142D1F-60EF-083E-3530-1E1067148773}" dt="2024-06-10T19:00:57.422" v="2170"/>
          <ac:spMkLst>
            <pc:docMk/>
            <pc:sldMk cId="636725924" sldId="2147478945"/>
            <ac:spMk id="13" creationId="{88817BDF-9A73-A6E2-3833-A7138197CD1B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9:25:50.642" v="2396" actId="20577"/>
          <ac:spMkLst>
            <pc:docMk/>
            <pc:sldMk cId="636725924" sldId="2147478945"/>
            <ac:spMk id="19" creationId="{19514E29-3756-BA0C-FA69-1F73A5760E81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9:25:37.610" v="2392" actId="1076"/>
          <ac:spMkLst>
            <pc:docMk/>
            <pc:sldMk cId="636725924" sldId="2147478945"/>
            <ac:spMk id="25" creationId="{5C663257-A0F7-8615-8079-53F36906169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9:25:37.626" v="2393" actId="1076"/>
          <ac:spMkLst>
            <pc:docMk/>
            <pc:sldMk cId="636725924" sldId="2147478945"/>
            <ac:spMk id="38" creationId="{7C8DBE81-440E-D6DA-55CF-9808495497F5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9:25:37.767" v="2395" actId="1076"/>
          <ac:spMkLst>
            <pc:docMk/>
            <pc:sldMk cId="636725924" sldId="2147478945"/>
            <ac:spMk id="43" creationId="{1EF8A68E-DB43-D854-FC24-68B1CEC1F038}"/>
          </ac:spMkLst>
        </pc:spChg>
        <pc:grpChg chg="mod">
          <ac:chgData name="Rebecca Diaz-Castrejon" userId="S::rebecca_neimandcollaborative.com#ext#@ncconnect.onmicrosoft.com::2e9df2d5-df92-4e5c-ad51-805d35800e25" providerId="AD" clId="Web-{06142D1F-60EF-083E-3530-1E1067148773}" dt="2024-06-10T19:25:37.673" v="2394" actId="1076"/>
          <ac:grpSpMkLst>
            <pc:docMk/>
            <pc:sldMk cId="636725924" sldId="2147478945"/>
            <ac:grpSpMk id="42" creationId="{A7F26040-18D7-A152-7B9C-CD557DD77844}"/>
          </ac:grpSpMkLst>
        </pc:grpChg>
        <pc:picChg chg="del">
          <ac:chgData name="Rebecca Diaz-Castrejon" userId="S::rebecca_neimandcollaborative.com#ext#@ncconnect.onmicrosoft.com::2e9df2d5-df92-4e5c-ad51-805d35800e25" providerId="AD" clId="Web-{06142D1F-60EF-083E-3530-1E1067148773}" dt="2024-06-10T19:00:25.109" v="2160"/>
          <ac:picMkLst>
            <pc:docMk/>
            <pc:sldMk cId="636725924" sldId="2147478945"/>
            <ac:picMk id="3" creationId="{C77B053A-0FCA-32F8-EAE2-84CACB69FCF3}"/>
          </ac:picMkLst>
        </pc:picChg>
        <pc:picChg chg="add">
          <ac:chgData name="Rebecca Diaz-Castrejon" userId="S::rebecca_neimandcollaborative.com#ext#@ncconnect.onmicrosoft.com::2e9df2d5-df92-4e5c-ad51-805d35800e25" providerId="AD" clId="Web-{06142D1F-60EF-083E-3530-1E1067148773}" dt="2024-06-10T19:00:44.468" v="2168"/>
          <ac:picMkLst>
            <pc:docMk/>
            <pc:sldMk cId="636725924" sldId="2147478945"/>
            <ac:picMk id="11" creationId="{E1364DC1-418C-D3CE-23A5-CABE034C4699}"/>
          </ac:picMkLst>
        </pc:picChg>
      </pc:sldChg>
      <pc:sldChg chg="add del ord">
        <pc:chgData name="Rebecca Diaz-Castrejon" userId="S::rebecca_neimandcollaborative.com#ext#@ncconnect.onmicrosoft.com::2e9df2d5-df92-4e5c-ad51-805d35800e25" providerId="AD" clId="Web-{06142D1F-60EF-083E-3530-1E1067148773}" dt="2024-06-10T18:57:14.854" v="2050"/>
        <pc:sldMkLst>
          <pc:docMk/>
          <pc:sldMk cId="2401745229" sldId="2147478945"/>
        </pc:sldMkLst>
      </pc:sldChg>
      <pc:sldChg chg="add del">
        <pc:chgData name="Rebecca Diaz-Castrejon" userId="S::rebecca_neimandcollaborative.com#ext#@ncconnect.onmicrosoft.com::2e9df2d5-df92-4e5c-ad51-805d35800e25" providerId="AD" clId="Web-{06142D1F-60EF-083E-3530-1E1067148773}" dt="2024-06-10T18:40:53.817" v="1677"/>
        <pc:sldMkLst>
          <pc:docMk/>
          <pc:sldMk cId="1062497065" sldId="2147478946"/>
        </pc:sldMkLst>
      </pc:sldChg>
      <pc:sldChg chg="add del">
        <pc:chgData name="Rebecca Diaz-Castrejon" userId="S::rebecca_neimandcollaborative.com#ext#@ncconnect.onmicrosoft.com::2e9df2d5-df92-4e5c-ad51-805d35800e25" providerId="AD" clId="Web-{06142D1F-60EF-083E-3530-1E1067148773}" dt="2024-06-10T19:22:36.810" v="2331"/>
        <pc:sldMkLst>
          <pc:docMk/>
          <pc:sldMk cId="3536237577" sldId="2147478947"/>
        </pc:sldMkLst>
      </pc:sldChg>
      <pc:sldChg chg="addSp delSp modSp add modCm">
        <pc:chgData name="Rebecca Diaz-Castrejon" userId="S::rebecca_neimandcollaborative.com#ext#@ncconnect.onmicrosoft.com::2e9df2d5-df92-4e5c-ad51-805d35800e25" providerId="AD" clId="Web-{06142D1F-60EF-083E-3530-1E1067148773}" dt="2024-06-10T18:58:08.949" v="2091" actId="1076"/>
        <pc:sldMkLst>
          <pc:docMk/>
          <pc:sldMk cId="3420020788" sldId="2147478948"/>
        </pc:sldMkLst>
        <pc:spChg chg="del">
          <ac:chgData name="Rebecca Diaz-Castrejon" userId="S::rebecca_neimandcollaborative.com#ext#@ncconnect.onmicrosoft.com::2e9df2d5-df92-4e5c-ad51-805d35800e25" providerId="AD" clId="Web-{06142D1F-60EF-083E-3530-1E1067148773}" dt="2024-06-10T18:38:30.892" v="1604"/>
          <ac:spMkLst>
            <pc:docMk/>
            <pc:sldMk cId="3420020788" sldId="2147478948"/>
            <ac:spMk id="2" creationId="{00000000-0000-0000-0000-000000000000}"/>
          </ac:spMkLst>
        </pc:spChg>
        <pc:spChg chg="del">
          <ac:chgData name="Rebecca Diaz-Castrejon" userId="S::rebecca_neimandcollaborative.com#ext#@ncconnect.onmicrosoft.com::2e9df2d5-df92-4e5c-ad51-805d35800e25" providerId="AD" clId="Web-{06142D1F-60EF-083E-3530-1E1067148773}" dt="2024-06-10T18:38:30.892" v="1600"/>
          <ac:spMkLst>
            <pc:docMk/>
            <pc:sldMk cId="3420020788" sldId="2147478948"/>
            <ac:spMk id="4" creationId="{BA403549-A648-4FC8-82D0-9876E9419E7A}"/>
          </ac:spMkLst>
        </pc:spChg>
        <pc:spChg chg="add">
          <ac:chgData name="Rebecca Diaz-Castrejon" userId="S::rebecca_neimandcollaborative.com#ext#@ncconnect.onmicrosoft.com::2e9df2d5-df92-4e5c-ad51-805d35800e25" providerId="AD" clId="Web-{06142D1F-60EF-083E-3530-1E1067148773}" dt="2024-06-10T18:38:32.720" v="1605"/>
          <ac:spMkLst>
            <pc:docMk/>
            <pc:sldMk cId="3420020788" sldId="2147478948"/>
            <ac:spMk id="5" creationId="{003D081F-A2FC-F148-B0EA-735FE3A56F62}"/>
          </ac:spMkLst>
        </pc:spChg>
        <pc:spChg chg="del">
          <ac:chgData name="Rebecca Diaz-Castrejon" userId="S::rebecca_neimandcollaborative.com#ext#@ncconnect.onmicrosoft.com::2e9df2d5-df92-4e5c-ad51-805d35800e25" providerId="AD" clId="Web-{06142D1F-60EF-083E-3530-1E1067148773}" dt="2024-06-10T18:38:30.892" v="1602"/>
          <ac:spMkLst>
            <pc:docMk/>
            <pc:sldMk cId="3420020788" sldId="2147478948"/>
            <ac:spMk id="6" creationId="{47FBB60F-7235-9B0E-3638-90995B0248BE}"/>
          </ac:spMkLst>
        </pc:spChg>
        <pc:spChg chg="del mod">
          <ac:chgData name="Rebecca Diaz-Castrejon" userId="S::rebecca_neimandcollaborative.com#ext#@ncconnect.onmicrosoft.com::2e9df2d5-df92-4e5c-ad51-805d35800e25" providerId="AD" clId="Web-{06142D1F-60EF-083E-3530-1E1067148773}" dt="2024-06-10T18:57:18.136" v="2051"/>
          <ac:spMkLst>
            <pc:docMk/>
            <pc:sldMk cId="3420020788" sldId="2147478948"/>
            <ac:spMk id="7" creationId="{5ED76ED3-78A1-29ED-3E2F-4345DA8FCCF4}"/>
          </ac:spMkLst>
        </pc:spChg>
        <pc:spChg chg="add">
          <ac:chgData name="Rebecca Diaz-Castrejon" userId="S::rebecca_neimandcollaborative.com#ext#@ncconnect.onmicrosoft.com::2e9df2d5-df92-4e5c-ad51-805d35800e25" providerId="AD" clId="Web-{06142D1F-60EF-083E-3530-1E1067148773}" dt="2024-06-10T18:38:32.736" v="1606"/>
          <ac:spMkLst>
            <pc:docMk/>
            <pc:sldMk cId="3420020788" sldId="2147478948"/>
            <ac:spMk id="10" creationId="{422E0C5E-63FE-6FC4-019F-14D3CF1C94BC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52:47.114" v="1986" actId="1076"/>
          <ac:spMkLst>
            <pc:docMk/>
            <pc:sldMk cId="3420020788" sldId="2147478948"/>
            <ac:spMk id="12" creationId="{5227153E-33D3-13E8-57AD-832B22809EFE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53:36.365" v="2017" actId="1076"/>
          <ac:spMkLst>
            <pc:docMk/>
            <pc:sldMk cId="3420020788" sldId="2147478948"/>
            <ac:spMk id="14" creationId="{FB4E49EB-D90A-E3DE-6F26-FE16C06DCAE1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58:08.949" v="2091" actId="1076"/>
          <ac:spMkLst>
            <pc:docMk/>
            <pc:sldMk cId="3420020788" sldId="2147478948"/>
            <ac:spMk id="18" creationId="{22D01C29-80F3-2345-2BFB-253089776385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55:53.134" v="2034" actId="14100"/>
          <ac:spMkLst>
            <pc:docMk/>
            <pc:sldMk cId="3420020788" sldId="2147478948"/>
            <ac:spMk id="19" creationId="{22C78F17-2004-7DD5-C166-CB4E54F280ED}"/>
          </ac:spMkLst>
        </pc:spChg>
        <pc:spChg chg="add">
          <ac:chgData name="Rebecca Diaz-Castrejon" userId="S::rebecca_neimandcollaborative.com#ext#@ncconnect.onmicrosoft.com::2e9df2d5-df92-4e5c-ad51-805d35800e25" providerId="AD" clId="Web-{06142D1F-60EF-083E-3530-1E1067148773}" dt="2024-06-10T18:38:32.861" v="1608"/>
          <ac:spMkLst>
            <pc:docMk/>
            <pc:sldMk cId="3420020788" sldId="2147478948"/>
            <ac:spMk id="22" creationId="{5061FB07-553E-00AA-C49B-CED6CFD6FA76}"/>
          </ac:spMkLst>
        </pc:spChg>
        <pc:spChg chg="add">
          <ac:chgData name="Rebecca Diaz-Castrejon" userId="S::rebecca_neimandcollaborative.com#ext#@ncconnect.onmicrosoft.com::2e9df2d5-df92-4e5c-ad51-805d35800e25" providerId="AD" clId="Web-{06142D1F-60EF-083E-3530-1E1067148773}" dt="2024-06-10T18:38:32.877" v="1609"/>
          <ac:spMkLst>
            <pc:docMk/>
            <pc:sldMk cId="3420020788" sldId="2147478948"/>
            <ac:spMk id="24" creationId="{046439A8-F8C5-6834-E456-77664DE1FDAD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58:08.856" v="2088" actId="1076"/>
          <ac:spMkLst>
            <pc:docMk/>
            <pc:sldMk cId="3420020788" sldId="2147478948"/>
            <ac:spMk id="27" creationId="{5227153E-33D3-13E8-57AD-832B22809EFE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58:08.871" v="2089" actId="1076"/>
          <ac:spMkLst>
            <pc:docMk/>
            <pc:sldMk cId="3420020788" sldId="2147478948"/>
            <ac:spMk id="28" creationId="{FB4E49EB-D90A-E3DE-6F26-FE16C06DCAE1}"/>
          </ac:spMkLst>
        </pc:spChg>
        <pc:spChg chg="add">
          <ac:chgData name="Rebecca Diaz-Castrejon" userId="S::rebecca_neimandcollaborative.com#ext#@ncconnect.onmicrosoft.com::2e9df2d5-df92-4e5c-ad51-805d35800e25" providerId="AD" clId="Web-{06142D1F-60EF-083E-3530-1E1067148773}" dt="2024-06-10T18:57:19.292" v="2052"/>
          <ac:spMkLst>
            <pc:docMk/>
            <pc:sldMk cId="3420020788" sldId="2147478948"/>
            <ac:spMk id="35" creationId="{C4FECBE5-D584-E7D2-87DE-705B42EDE355}"/>
          </ac:spMkLst>
        </pc:spChg>
        <pc:grpChg chg="mod">
          <ac:chgData name="Rebecca Diaz-Castrejon" userId="S::rebecca_neimandcollaborative.com#ext#@ncconnect.onmicrosoft.com::2e9df2d5-df92-4e5c-ad51-805d35800e25" providerId="AD" clId="Web-{06142D1F-60EF-083E-3530-1E1067148773}" dt="2024-06-10T18:52:47.145" v="1988" actId="1076"/>
          <ac:grpSpMkLst>
            <pc:docMk/>
            <pc:sldMk cId="3420020788" sldId="2147478948"/>
            <ac:grpSpMk id="20" creationId="{AEC3468A-B69D-F211-3D60-65DFA54ECBBC}"/>
          </ac:grpSpMkLst>
        </pc:grpChg>
        <pc:grpChg chg="mod">
          <ac:chgData name="Rebecca Diaz-Castrejon" userId="S::rebecca_neimandcollaborative.com#ext#@ncconnect.onmicrosoft.com::2e9df2d5-df92-4e5c-ad51-805d35800e25" providerId="AD" clId="Web-{06142D1F-60EF-083E-3530-1E1067148773}" dt="2024-06-10T18:58:08.902" v="2090" actId="1076"/>
          <ac:grpSpMkLst>
            <pc:docMk/>
            <pc:sldMk cId="3420020788" sldId="2147478948"/>
            <ac:grpSpMk id="29" creationId="{AEC3468A-B69D-F211-3D60-65DFA54ECBBC}"/>
          </ac:grpSpMkLst>
        </pc:grpChg>
        <pc:grpChg chg="add">
          <ac:chgData name="Rebecca Diaz-Castrejon" userId="S::rebecca_neimandcollaborative.com#ext#@ncconnect.onmicrosoft.com::2e9df2d5-df92-4e5c-ad51-805d35800e25" providerId="AD" clId="Web-{06142D1F-60EF-083E-3530-1E1067148773}" dt="2024-06-10T18:38:32.908" v="1610"/>
          <ac:grpSpMkLst>
            <pc:docMk/>
            <pc:sldMk cId="3420020788" sldId="2147478948"/>
            <ac:grpSpMk id="33" creationId="{E57E22CC-40C0-13E1-798F-C0A0E355C2F2}"/>
          </ac:grpSpMkLst>
        </pc:grpChg>
        <pc:picChg chg="del">
          <ac:chgData name="Rebecca Diaz-Castrejon" userId="S::rebecca_neimandcollaborative.com#ext#@ncconnect.onmicrosoft.com::2e9df2d5-df92-4e5c-ad51-805d35800e25" providerId="AD" clId="Web-{06142D1F-60EF-083E-3530-1E1067148773}" dt="2024-06-10T18:38:30.892" v="1603"/>
          <ac:picMkLst>
            <pc:docMk/>
            <pc:sldMk cId="3420020788" sldId="2147478948"/>
            <ac:picMk id="9" creationId="{F10E9E17-5D88-E5DF-A5B8-158687DABE41}"/>
          </ac:picMkLst>
        </pc:picChg>
        <pc:picChg chg="add">
          <ac:chgData name="Rebecca Diaz-Castrejon" userId="S::rebecca_neimandcollaborative.com#ext#@ncconnect.onmicrosoft.com::2e9df2d5-df92-4e5c-ad51-805d35800e25" providerId="AD" clId="Web-{06142D1F-60EF-083E-3530-1E1067148773}" dt="2024-06-10T18:38:32.845" v="1607"/>
          <ac:picMkLst>
            <pc:docMk/>
            <pc:sldMk cId="3420020788" sldId="2147478948"/>
            <ac:picMk id="13" creationId="{98B03A9B-C8A7-5B28-182A-E75A55459506}"/>
          </ac:picMkLst>
        </pc:picChg>
        <pc:picChg chg="del">
          <ac:chgData name="Rebecca Diaz-Castrejon" userId="S::rebecca_neimandcollaborative.com#ext#@ncconnect.onmicrosoft.com::2e9df2d5-df92-4e5c-ad51-805d35800e25" providerId="AD" clId="Web-{06142D1F-60EF-083E-3530-1E1067148773}" dt="2024-06-10T18:38:30.892" v="1601"/>
          <ac:picMkLst>
            <pc:docMk/>
            <pc:sldMk cId="3420020788" sldId="2147478948"/>
            <ac:picMk id="21" creationId="{F110C6C3-F557-E6FF-9CD5-D0865D30899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06142D1F-60EF-083E-3530-1E1067148773}" dt="2024-06-10T18:55:50.196" v="2032" actId="20577"/>
              <pc2:cmMkLst xmlns:pc2="http://schemas.microsoft.com/office/powerpoint/2019/9/main/command">
                <pc:docMk/>
                <pc:sldMk cId="3420020788" sldId="2147478948"/>
                <pc2:cmMk id="{F3426787-7D0F-4184-80EA-E723F4327B88}"/>
              </pc2:cmMkLst>
            </pc226:cmChg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06142D1F-60EF-083E-3530-1E1067148773}" dt="2024-06-10T18:55:50.196" v="2032" actId="20577"/>
              <pc2:cmMkLst xmlns:pc2="http://schemas.microsoft.com/office/powerpoint/2019/9/main/command">
                <pc:docMk/>
                <pc:sldMk cId="3420020788" sldId="2147478948"/>
                <pc2:cmMk id="{02B65C8C-3EE8-43E7-9A52-8C0B93FB6BB2}"/>
              </pc2:cmMkLst>
            </pc226:cmChg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06142D1F-60EF-083E-3530-1E1067148773}" dt="2024-06-10T18:53:29.412" v="2014" actId="20577"/>
              <pc2:cmMkLst xmlns:pc2="http://schemas.microsoft.com/office/powerpoint/2019/9/main/command">
                <pc:docMk/>
                <pc:sldMk cId="3420020788" sldId="2147478948"/>
                <pc2:cmMk id="{127858CA-C61F-4EA3-9079-A2B4FD4F0BAE}"/>
              </pc2:cmMkLst>
            </pc226:cmChg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06142D1F-60EF-083E-3530-1E1067148773}" dt="2024-06-10T18:57:58.793" v="2087" actId="20577"/>
              <pc2:cmMkLst xmlns:pc2="http://schemas.microsoft.com/office/powerpoint/2019/9/main/command">
                <pc:docMk/>
                <pc:sldMk cId="3420020788" sldId="2147478948"/>
                <pc2:cmMk id="{416CDFD6-38D2-496C-AA1D-B15EAE4BC3A3}"/>
              </pc2:cmMkLst>
            </pc226:cmChg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06142D1F-60EF-083E-3530-1E1067148773}" dt="2024-06-10T18:53:29.412" v="2014" actId="20577"/>
              <pc2:cmMkLst xmlns:pc2="http://schemas.microsoft.com/office/powerpoint/2019/9/main/command">
                <pc:docMk/>
                <pc:sldMk cId="3420020788" sldId="2147478948"/>
                <pc2:cmMk id="{C39C4DE6-0687-40E5-BC2C-8175B9FD6A8F}"/>
              </pc2:cmMkLst>
            </pc226:cmChg>
          </p:ext>
        </pc:extLst>
      </pc:sldChg>
      <pc:sldChg chg="addSp delSp modSp add">
        <pc:chgData name="Rebecca Diaz-Castrejon" userId="S::rebecca_neimandcollaborative.com#ext#@ncconnect.onmicrosoft.com::2e9df2d5-df92-4e5c-ad51-805d35800e25" providerId="AD" clId="Web-{06142D1F-60EF-083E-3530-1E1067148773}" dt="2024-06-10T18:52:36.348" v="1984" actId="1076"/>
        <pc:sldMkLst>
          <pc:docMk/>
          <pc:sldMk cId="4132649152" sldId="2147478949"/>
        </pc:sldMkLst>
        <pc:spChg chg="del">
          <ac:chgData name="Rebecca Diaz-Castrejon" userId="S::rebecca_neimandcollaborative.com#ext#@ncconnect.onmicrosoft.com::2e9df2d5-df92-4e5c-ad51-805d35800e25" providerId="AD" clId="Web-{06142D1F-60EF-083E-3530-1E1067148773}" dt="2024-06-10T18:38:12.908" v="1592"/>
          <ac:spMkLst>
            <pc:docMk/>
            <pc:sldMk cId="4132649152" sldId="2147478949"/>
            <ac:spMk id="2" creationId="{00000000-0000-0000-0000-000000000000}"/>
          </ac:spMkLst>
        </pc:spChg>
        <pc:spChg chg="del">
          <ac:chgData name="Rebecca Diaz-Castrejon" userId="S::rebecca_neimandcollaborative.com#ext#@ncconnect.onmicrosoft.com::2e9df2d5-df92-4e5c-ad51-805d35800e25" providerId="AD" clId="Web-{06142D1F-60EF-083E-3530-1E1067148773}" dt="2024-06-10T18:38:16.455" v="1593"/>
          <ac:spMkLst>
            <pc:docMk/>
            <pc:sldMk cId="4132649152" sldId="2147478949"/>
            <ac:spMk id="4" creationId="{BA403549-A648-4FC8-82D0-9876E9419E7A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52:36.223" v="1980" actId="1076"/>
          <ac:spMkLst>
            <pc:docMk/>
            <pc:sldMk cId="4132649152" sldId="2147478949"/>
            <ac:spMk id="5" creationId="{00000000-0000-0000-0000-000000000000}"/>
          </ac:spMkLst>
        </pc:spChg>
        <pc:spChg chg="add del">
          <ac:chgData name="Rebecca Diaz-Castrejon" userId="S::rebecca_neimandcollaborative.com#ext#@ncconnect.onmicrosoft.com::2e9df2d5-df92-4e5c-ad51-805d35800e25" providerId="AD" clId="Web-{06142D1F-60EF-083E-3530-1E1067148773}" dt="2024-06-10T18:37:38.016" v="1587"/>
          <ac:spMkLst>
            <pc:docMk/>
            <pc:sldMk cId="4132649152" sldId="2147478949"/>
            <ac:spMk id="6" creationId="{9B91B4BA-FDEA-BD35-91FC-3F12C4BBB1D2}"/>
          </ac:spMkLst>
        </pc:spChg>
        <pc:spChg chg="del">
          <ac:chgData name="Rebecca Diaz-Castrejon" userId="S::rebecca_neimandcollaborative.com#ext#@ncconnect.onmicrosoft.com::2e9df2d5-df92-4e5c-ad51-805d35800e25" providerId="AD" clId="Web-{06142D1F-60EF-083E-3530-1E1067148773}" dt="2024-06-10T18:37:34.516" v="1583"/>
          <ac:spMkLst>
            <pc:docMk/>
            <pc:sldMk cId="4132649152" sldId="2147478949"/>
            <ac:spMk id="7" creationId="{6C4E351D-7BC4-D3A3-504E-D44D6B363624}"/>
          </ac:spMkLst>
        </pc:spChg>
        <pc:spChg chg="del">
          <ac:chgData name="Rebecca Diaz-Castrejon" userId="S::rebecca_neimandcollaborative.com#ext#@ncconnect.onmicrosoft.com::2e9df2d5-df92-4e5c-ad51-805d35800e25" providerId="AD" clId="Web-{06142D1F-60EF-083E-3530-1E1067148773}" dt="2024-06-10T18:37:34.516" v="1582"/>
          <ac:spMkLst>
            <pc:docMk/>
            <pc:sldMk cId="4132649152" sldId="2147478949"/>
            <ac:spMk id="10" creationId="{8276CF20-98BD-0895-693C-2B8114A7BA41}"/>
          </ac:spMkLst>
        </pc:spChg>
        <pc:spChg chg="add del">
          <ac:chgData name="Rebecca Diaz-Castrejon" userId="S::rebecca_neimandcollaborative.com#ext#@ncconnect.onmicrosoft.com::2e9df2d5-df92-4e5c-ad51-805d35800e25" providerId="AD" clId="Web-{06142D1F-60EF-083E-3530-1E1067148773}" dt="2024-06-10T18:37:38.016" v="1586"/>
          <ac:spMkLst>
            <pc:docMk/>
            <pc:sldMk cId="4132649152" sldId="2147478949"/>
            <ac:spMk id="11" creationId="{74E8F433-27F1-5C10-3947-198D60AC2986}"/>
          </ac:spMkLst>
        </pc:spChg>
        <pc:spChg chg="add">
          <ac:chgData name="Rebecca Diaz-Castrejon" userId="S::rebecca_neimandcollaborative.com#ext#@ncconnect.onmicrosoft.com::2e9df2d5-df92-4e5c-ad51-805d35800e25" providerId="AD" clId="Web-{06142D1F-60EF-083E-3530-1E1067148773}" dt="2024-06-10T18:38:17.736" v="1594"/>
          <ac:spMkLst>
            <pc:docMk/>
            <pc:sldMk cId="4132649152" sldId="2147478949"/>
            <ac:spMk id="14" creationId="{95CD6184-7617-23E1-3183-3176C8B0B09C}"/>
          </ac:spMkLst>
        </pc:spChg>
        <pc:spChg chg="add">
          <ac:chgData name="Rebecca Diaz-Castrejon" userId="S::rebecca_neimandcollaborative.com#ext#@ncconnect.onmicrosoft.com::2e9df2d5-df92-4e5c-ad51-805d35800e25" providerId="AD" clId="Web-{06142D1F-60EF-083E-3530-1E1067148773}" dt="2024-06-10T18:38:17.736" v="1595"/>
          <ac:spMkLst>
            <pc:docMk/>
            <pc:sldMk cId="4132649152" sldId="2147478949"/>
            <ac:spMk id="16" creationId="{2D96704C-51E8-7B62-7ED2-3D99295E3982}"/>
          </ac:spMkLst>
        </pc:spChg>
        <pc:spChg chg="add">
          <ac:chgData name="Rebecca Diaz-Castrejon" userId="S::rebecca_neimandcollaborative.com#ext#@ncconnect.onmicrosoft.com::2e9df2d5-df92-4e5c-ad51-805d35800e25" providerId="AD" clId="Web-{06142D1F-60EF-083E-3530-1E1067148773}" dt="2024-06-10T18:38:17.861" v="1597"/>
          <ac:spMkLst>
            <pc:docMk/>
            <pc:sldMk cId="4132649152" sldId="2147478949"/>
            <ac:spMk id="20" creationId="{D251661F-952E-88D6-06E0-1B98569B2AD9}"/>
          </ac:spMkLst>
        </pc:spChg>
        <pc:spChg chg="add">
          <ac:chgData name="Rebecca Diaz-Castrejon" userId="S::rebecca_neimandcollaborative.com#ext#@ncconnect.onmicrosoft.com::2e9df2d5-df92-4e5c-ad51-805d35800e25" providerId="AD" clId="Web-{06142D1F-60EF-083E-3530-1E1067148773}" dt="2024-06-10T18:38:17.892" v="1598"/>
          <ac:spMkLst>
            <pc:docMk/>
            <pc:sldMk cId="4132649152" sldId="2147478949"/>
            <ac:spMk id="22" creationId="{7BF75F5F-D6E0-D38F-1532-1E08353B955C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52:36.255" v="1981" actId="1076"/>
          <ac:spMkLst>
            <pc:docMk/>
            <pc:sldMk cId="4132649152" sldId="2147478949"/>
            <ac:spMk id="32" creationId="{50E56434-5A40-EFB4-DB20-7C9E2F05758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52:36.270" v="1982" actId="1076"/>
          <ac:spMkLst>
            <pc:docMk/>
            <pc:sldMk cId="4132649152" sldId="2147478949"/>
            <ac:spMk id="33" creationId="{382F008B-3932-70AC-3B70-64BCB171E044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52:36.348" v="1984" actId="1076"/>
          <ac:spMkLst>
            <pc:docMk/>
            <pc:sldMk cId="4132649152" sldId="2147478949"/>
            <ac:spMk id="37" creationId="{589AAB86-36AC-E257-74A6-0DCE6303FE46}"/>
          </ac:spMkLst>
        </pc:spChg>
        <pc:grpChg chg="add">
          <ac:chgData name="Rebecca Diaz-Castrejon" userId="S::rebecca_neimandcollaborative.com#ext#@ncconnect.onmicrosoft.com::2e9df2d5-df92-4e5c-ad51-805d35800e25" providerId="AD" clId="Web-{06142D1F-60EF-083E-3530-1E1067148773}" dt="2024-06-10T18:38:17.908" v="1599"/>
          <ac:grpSpMkLst>
            <pc:docMk/>
            <pc:sldMk cId="4132649152" sldId="2147478949"/>
            <ac:grpSpMk id="26" creationId="{26769BF3-FD62-8ADA-9CC9-23DA1EB2BC53}"/>
          </ac:grpSpMkLst>
        </pc:grpChg>
        <pc:grpChg chg="mod">
          <ac:chgData name="Rebecca Diaz-Castrejon" userId="S::rebecca_neimandcollaborative.com#ext#@ncconnect.onmicrosoft.com::2e9df2d5-df92-4e5c-ad51-805d35800e25" providerId="AD" clId="Web-{06142D1F-60EF-083E-3530-1E1067148773}" dt="2024-06-10T18:52:36.286" v="1983" actId="1076"/>
          <ac:grpSpMkLst>
            <pc:docMk/>
            <pc:sldMk cId="4132649152" sldId="2147478949"/>
            <ac:grpSpMk id="34" creationId="{445AF90F-87E2-6B4D-1648-5DD594F840D8}"/>
          </ac:grpSpMkLst>
        </pc:grpChg>
        <pc:picChg chg="del">
          <ac:chgData name="Rebecca Diaz-Castrejon" userId="S::rebecca_neimandcollaborative.com#ext#@ncconnect.onmicrosoft.com::2e9df2d5-df92-4e5c-ad51-805d35800e25" providerId="AD" clId="Web-{06142D1F-60EF-083E-3530-1E1067148773}" dt="2024-06-10T18:38:12.908" v="1591"/>
          <ac:picMkLst>
            <pc:docMk/>
            <pc:sldMk cId="4132649152" sldId="2147478949"/>
            <ac:picMk id="9" creationId="{F10E9E17-5D88-E5DF-A5B8-158687DABE41}"/>
          </ac:picMkLst>
        </pc:picChg>
        <pc:picChg chg="del">
          <ac:chgData name="Rebecca Diaz-Castrejon" userId="S::rebecca_neimandcollaborative.com#ext#@ncconnect.onmicrosoft.com::2e9df2d5-df92-4e5c-ad51-805d35800e25" providerId="AD" clId="Web-{06142D1F-60EF-083E-3530-1E1067148773}" dt="2024-06-10T18:38:12.908" v="1590"/>
          <ac:picMkLst>
            <pc:docMk/>
            <pc:sldMk cId="4132649152" sldId="2147478949"/>
            <ac:picMk id="13" creationId="{5BC37E6F-C6A2-C9E5-F6EE-F19743384124}"/>
          </ac:picMkLst>
        </pc:picChg>
        <pc:picChg chg="add">
          <ac:chgData name="Rebecca Diaz-Castrejon" userId="S::rebecca_neimandcollaborative.com#ext#@ncconnect.onmicrosoft.com::2e9df2d5-df92-4e5c-ad51-805d35800e25" providerId="AD" clId="Web-{06142D1F-60EF-083E-3530-1E1067148773}" dt="2024-06-10T18:38:17.845" v="1596"/>
          <ac:picMkLst>
            <pc:docMk/>
            <pc:sldMk cId="4132649152" sldId="2147478949"/>
            <ac:picMk id="18" creationId="{077824C6-66B3-EEB5-2632-F9ED2C7F03C5}"/>
          </ac:picMkLst>
        </pc:picChg>
      </pc:sldChg>
      <pc:sldChg chg="addSp delSp modSp add delCm modCm">
        <pc:chgData name="Rebecca Diaz-Castrejon" userId="S::rebecca_neimandcollaborative.com#ext#@ncconnect.onmicrosoft.com::2e9df2d5-df92-4e5c-ad51-805d35800e25" providerId="AD" clId="Web-{06142D1F-60EF-083E-3530-1E1067148773}" dt="2024-06-10T18:48:24.702" v="1840" actId="20577"/>
        <pc:sldMkLst>
          <pc:docMk/>
          <pc:sldMk cId="2001132624" sldId="2147478950"/>
        </pc:sldMkLst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36:26.874" v="1568" actId="14100"/>
          <ac:spMkLst>
            <pc:docMk/>
            <pc:sldMk cId="2001132624" sldId="2147478950"/>
            <ac:spMk id="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37:19.531" v="1581" actId="1076"/>
          <ac:spMkLst>
            <pc:docMk/>
            <pc:sldMk cId="2001132624" sldId="2147478950"/>
            <ac:spMk id="4" creationId="{A92D6F85-4CAB-09AD-88C8-FCD4E52F2957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39:40.472" v="1623" actId="1076"/>
          <ac:spMkLst>
            <pc:docMk/>
            <pc:sldMk cId="2001132624" sldId="2147478950"/>
            <ac:spMk id="5" creationId="{00000000-0000-0000-0000-000000000000}"/>
          </ac:spMkLst>
        </pc:spChg>
        <pc:spChg chg="del mod">
          <ac:chgData name="Rebecca Diaz-Castrejon" userId="S::rebecca_neimandcollaborative.com#ext#@ncconnect.onmicrosoft.com::2e9df2d5-df92-4e5c-ad51-805d35800e25" providerId="AD" clId="Web-{06142D1F-60EF-083E-3530-1E1067148773}" dt="2024-06-10T18:36:11.780" v="1564"/>
          <ac:spMkLst>
            <pc:docMk/>
            <pc:sldMk cId="2001132624" sldId="2147478950"/>
            <ac:spMk id="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36:33.765" v="1569" actId="14100"/>
          <ac:spMkLst>
            <pc:docMk/>
            <pc:sldMk cId="2001132624" sldId="2147478950"/>
            <ac:spMk id="10" creationId="{E7E70EFC-FC2C-7DD4-6CED-89B3B8C96F54}"/>
          </ac:spMkLst>
        </pc:spChg>
        <pc:spChg chg="add mod">
          <ac:chgData name="Rebecca Diaz-Castrejon" userId="S::rebecca_neimandcollaborative.com#ext#@ncconnect.onmicrosoft.com::2e9df2d5-df92-4e5c-ad51-805d35800e25" providerId="AD" clId="Web-{06142D1F-60EF-083E-3530-1E1067148773}" dt="2024-06-10T18:36:20.999" v="1567" actId="20577"/>
          <ac:spMkLst>
            <pc:docMk/>
            <pc:sldMk cId="2001132624" sldId="2147478950"/>
            <ac:spMk id="11" creationId="{7FD19066-0A3E-0B81-C91D-E304DFB88B78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48:24.702" v="1840" actId="20577"/>
          <ac:spMkLst>
            <pc:docMk/>
            <pc:sldMk cId="2001132624" sldId="2147478950"/>
            <ac:spMk id="12" creationId="{CDAD7440-3526-6218-D1EC-2FB006B1669D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46:34.372" v="1820" actId="20577"/>
          <ac:spMkLst>
            <pc:docMk/>
            <pc:sldMk cId="2001132624" sldId="2147478950"/>
            <ac:spMk id="18" creationId="{22D01C29-80F3-2345-2BFB-253089776385}"/>
          </ac:spMkLst>
        </pc:spChg>
        <pc:grpChg chg="mod">
          <ac:chgData name="Rebecca Diaz-Castrejon" userId="S::rebecca_neimandcollaborative.com#ext#@ncconnect.onmicrosoft.com::2e9df2d5-df92-4e5c-ad51-805d35800e25" providerId="AD" clId="Web-{06142D1F-60EF-083E-3530-1E1067148773}" dt="2024-06-10T18:39:40.456" v="1622" actId="1076"/>
          <ac:grpSpMkLst>
            <pc:docMk/>
            <pc:sldMk cId="2001132624" sldId="2147478950"/>
            <ac:grpSpMk id="20" creationId="{47A6F4A4-CE07-682E-D541-BE3BEE588EC7}"/>
          </ac:grpSpMkLst>
        </pc:grpChg>
        <pc:grpChg chg="add">
          <ac:chgData name="Rebecca Diaz-Castrejon" userId="S::rebecca_neimandcollaborative.com#ext#@ncconnect.onmicrosoft.com::2e9df2d5-df92-4e5c-ad51-805d35800e25" providerId="AD" clId="Web-{06142D1F-60EF-083E-3530-1E1067148773}" dt="2024-06-10T18:37:58.798" v="1589"/>
          <ac:grpSpMkLst>
            <pc:docMk/>
            <pc:sldMk cId="2001132624" sldId="2147478950"/>
            <ac:grpSpMk id="22" creationId="{F785DC6A-07D9-EBAE-20E3-DCCAF5F2E046}"/>
          </ac:grpSpMkLst>
        </pc:grpChg>
        <pc:picChg chg="mod">
          <ac:chgData name="Rebecca Diaz-Castrejon" userId="S::rebecca_neimandcollaborative.com#ext#@ncconnect.onmicrosoft.com::2e9df2d5-df92-4e5c-ad51-805d35800e25" providerId="AD" clId="Web-{06142D1F-60EF-083E-3530-1E1067148773}" dt="2024-06-10T18:37:02.656" v="1571" actId="1076"/>
          <ac:picMkLst>
            <pc:docMk/>
            <pc:sldMk cId="2001132624" sldId="2147478950"/>
            <ac:picMk id="7" creationId="{011CC32A-CA4C-D57C-88A9-F74C5765BE7E}"/>
          </ac:picMkLst>
        </pc:picChg>
        <pc:picChg chg="del">
          <ac:chgData name="Rebecca Diaz-Castrejon" userId="S::rebecca_neimandcollaborative.com#ext#@ncconnect.onmicrosoft.com::2e9df2d5-df92-4e5c-ad51-805d35800e25" providerId="AD" clId="Web-{06142D1F-60EF-083E-3530-1E1067148773}" dt="2024-06-10T18:37:45.110" v="1588"/>
          <ac:picMkLst>
            <pc:docMk/>
            <pc:sldMk cId="2001132624" sldId="2147478950"/>
            <ac:picMk id="9" creationId="{F10E9E17-5D88-E5DF-A5B8-158687DABE41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Rebecca Diaz-Castrejon" userId="S::rebecca_neimandcollaborative.com#ext#@ncconnect.onmicrosoft.com::2e9df2d5-df92-4e5c-ad51-805d35800e25" providerId="AD" clId="Web-{06142D1F-60EF-083E-3530-1E1067148773}" dt="2024-06-10T18:41:27.506" v="1680"/>
              <pc2:cmMkLst xmlns:pc2="http://schemas.microsoft.com/office/powerpoint/2019/9/main/command">
                <pc:docMk/>
                <pc:sldMk cId="2001132624" sldId="2147478950"/>
                <pc2:cmMk id="{B0B89C17-CCDC-4EDC-8CA1-BADAD163ECD1}"/>
              </pc2:cmMkLst>
            </pc226:cmChg>
            <pc226:cmChg xmlns:pc226="http://schemas.microsoft.com/office/powerpoint/2022/06/main/command" chg="del mod">
              <pc226:chgData name="Rebecca Diaz-Castrejon" userId="S::rebecca_neimandcollaborative.com#ext#@ncconnect.onmicrosoft.com::2e9df2d5-df92-4e5c-ad51-805d35800e25" providerId="AD" clId="Web-{06142D1F-60EF-083E-3530-1E1067148773}" dt="2024-06-10T18:41:27.162" v="1679"/>
              <pc2:cmMkLst xmlns:pc2="http://schemas.microsoft.com/office/powerpoint/2019/9/main/command">
                <pc:docMk/>
                <pc:sldMk cId="2001132624" sldId="2147478950"/>
                <pc2:cmMk id="{AAFF045D-12D0-4BF7-BCCF-71283DB20285}"/>
              </pc2:cmMkLst>
            </pc226:cmChg>
            <pc226:cmChg xmlns:pc226="http://schemas.microsoft.com/office/powerpoint/2022/06/main/command" chg="del mod">
              <pc226:chgData name="Rebecca Diaz-Castrejon" userId="S::rebecca_neimandcollaborative.com#ext#@ncconnect.onmicrosoft.com::2e9df2d5-df92-4e5c-ad51-805d35800e25" providerId="AD" clId="Web-{06142D1F-60EF-083E-3530-1E1067148773}" dt="2024-06-10T18:41:26.209" v="1678"/>
              <pc2:cmMkLst xmlns:pc2="http://schemas.microsoft.com/office/powerpoint/2019/9/main/command">
                <pc:docMk/>
                <pc:sldMk cId="2001132624" sldId="2147478950"/>
                <pc2:cmMk id="{6EA60DAF-8677-42EE-9FC5-6CDF708B4477}"/>
              </pc2:cmMkLst>
            </pc226:cmChg>
          </p:ext>
        </pc:extLst>
      </pc:sldChg>
      <pc:sldChg chg="addSp delSp modSp add delCm modCm">
        <pc:chgData name="Rebecca Diaz-Castrejon" userId="S::rebecca_neimandcollaborative.com#ext#@ncconnect.onmicrosoft.com::2e9df2d5-df92-4e5c-ad51-805d35800e25" providerId="AD" clId="Web-{06142D1F-60EF-083E-3530-1E1067148773}" dt="2024-06-10T19:20:43.401" v="2284"/>
        <pc:sldMkLst>
          <pc:docMk/>
          <pc:sldMk cId="113893350" sldId="2147478951"/>
        </pc:sldMkLst>
        <pc:spChg chg="add">
          <ac:chgData name="Rebecca Diaz-Castrejon" userId="S::rebecca_neimandcollaborative.com#ext#@ncconnect.onmicrosoft.com::2e9df2d5-df92-4e5c-ad51-805d35800e25" providerId="AD" clId="Web-{06142D1F-60EF-083E-3530-1E1067148773}" dt="2024-06-10T19:20:43.401" v="2284"/>
          <ac:spMkLst>
            <pc:docMk/>
            <pc:sldMk cId="113893350" sldId="2147478951"/>
            <ac:spMk id="4" creationId="{ADF81D6B-61A2-4DA2-7273-55BC53AF1FC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9:17:02.646" v="2263" actId="1076"/>
          <ac:spMkLst>
            <pc:docMk/>
            <pc:sldMk cId="113893350" sldId="2147478951"/>
            <ac:spMk id="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9:00:53.390" v="2169" actId="20577"/>
          <ac:spMkLst>
            <pc:docMk/>
            <pc:sldMk cId="113893350" sldId="2147478951"/>
            <ac:spMk id="6" creationId="{FED377F5-7D2A-022E-1B23-5EF5EEE0C45B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9:00:17.155" v="2159" actId="1076"/>
          <ac:spMkLst>
            <pc:docMk/>
            <pc:sldMk cId="113893350" sldId="2147478951"/>
            <ac:spMk id="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9:18:42.195" v="2282" actId="20577"/>
          <ac:spMkLst>
            <pc:docMk/>
            <pc:sldMk cId="113893350" sldId="2147478951"/>
            <ac:spMk id="11" creationId="{0D848FC8-26B6-CE86-0C4C-53EF621BBC12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9:18:30.273" v="2268" actId="20577"/>
          <ac:spMkLst>
            <pc:docMk/>
            <pc:sldMk cId="113893350" sldId="2147478951"/>
            <ac:spMk id="18" creationId="{22D01C29-80F3-2345-2BFB-253089776385}"/>
          </ac:spMkLst>
        </pc:spChg>
        <pc:spChg chg="del">
          <ac:chgData name="Rebecca Diaz-Castrejon" userId="S::rebecca_neimandcollaborative.com#ext#@ncconnect.onmicrosoft.com::2e9df2d5-df92-4e5c-ad51-805d35800e25" providerId="AD" clId="Web-{06142D1F-60EF-083E-3530-1E1067148773}" dt="2024-06-10T19:20:41.698" v="2283"/>
          <ac:spMkLst>
            <pc:docMk/>
            <pc:sldMk cId="113893350" sldId="2147478951"/>
            <ac:spMk id="23" creationId="{ADF81D6B-61A2-4DA2-7273-55BC53AF1FC0}"/>
          </ac:spMkLst>
        </pc:spChg>
        <pc:picChg chg="mod modCrop">
          <ac:chgData name="Rebecca Diaz-Castrejon" userId="S::rebecca_neimandcollaborative.com#ext#@ncconnect.onmicrosoft.com::2e9df2d5-df92-4e5c-ad51-805d35800e25" providerId="AD" clId="Web-{06142D1F-60EF-083E-3530-1E1067148773}" dt="2024-06-10T19:00:11.421" v="2158" actId="1076"/>
          <ac:picMkLst>
            <pc:docMk/>
            <pc:sldMk cId="113893350" sldId="2147478951"/>
            <ac:picMk id="3" creationId="{C77B053A-0FCA-32F8-EAE2-84CACB69FCF3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6142D1F-60EF-083E-3530-1E1067148773}" dt="2024-06-10T19:14:51.534" v="2223"/>
              <pc2:cmMkLst xmlns:pc2="http://schemas.microsoft.com/office/powerpoint/2019/9/main/command">
                <pc:docMk/>
                <pc:sldMk cId="113893350" sldId="2147478951"/>
                <pc2:cmMk id="{74321641-69ED-40F8-AF1A-F8CFBB12DDD9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6142D1F-60EF-083E-3530-1E1067148773}" dt="2024-06-10T19:14:50.768" v="2222"/>
              <pc2:cmMkLst xmlns:pc2="http://schemas.microsoft.com/office/powerpoint/2019/9/main/command">
                <pc:docMk/>
                <pc:sldMk cId="113893350" sldId="2147478951"/>
                <pc2:cmMk id="{7874E542-8994-45A6-BDFA-DBCD4C4D4F67}"/>
              </pc2:cmMkLst>
            </pc226:cmChg>
            <pc226:cmChg xmlns:pc226="http://schemas.microsoft.com/office/powerpoint/2022/06/main/command" chg="del mod">
              <pc226:chgData name="Rebecca Diaz-Castrejon" userId="S::rebecca_neimandcollaborative.com#ext#@ncconnect.onmicrosoft.com::2e9df2d5-df92-4e5c-ad51-805d35800e25" providerId="AD" clId="Web-{06142D1F-60EF-083E-3530-1E1067148773}" dt="2024-06-10T19:14:48.221" v="2220"/>
              <pc2:cmMkLst xmlns:pc2="http://schemas.microsoft.com/office/powerpoint/2019/9/main/command">
                <pc:docMk/>
                <pc:sldMk cId="113893350" sldId="2147478951"/>
                <pc2:cmMk id="{F8251898-2CCF-4958-8C39-344A38108FB5}"/>
              </pc2:cmMkLst>
            </pc226:cmChg>
            <pc226:cmChg xmlns:pc226="http://schemas.microsoft.com/office/powerpoint/2022/06/main/command" chg="del mod">
              <pc226:chgData name="Rebecca Diaz-Castrejon" userId="S::rebecca_neimandcollaborative.com#ext#@ncconnect.onmicrosoft.com::2e9df2d5-df92-4e5c-ad51-805d35800e25" providerId="AD" clId="Web-{06142D1F-60EF-083E-3530-1E1067148773}" dt="2024-06-10T19:14:47.159" v="2219"/>
              <pc2:cmMkLst xmlns:pc2="http://schemas.microsoft.com/office/powerpoint/2019/9/main/command">
                <pc:docMk/>
                <pc:sldMk cId="113893350" sldId="2147478951"/>
                <pc2:cmMk id="{68C7BAC5-A4B5-4EAE-B082-6E50D950785F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6142D1F-60EF-083E-3530-1E1067148773}" dt="2024-06-10T19:14:49.987" v="2221"/>
              <pc2:cmMkLst xmlns:pc2="http://schemas.microsoft.com/office/powerpoint/2019/9/main/command">
                <pc:docMk/>
                <pc:sldMk cId="113893350" sldId="2147478951"/>
                <pc2:cmMk id="{D167A0DC-013E-47DD-B347-E44DEF06E708}"/>
              </pc2:cmMkLst>
            </pc226:cmChg>
          </p:ext>
        </pc:extLst>
      </pc:sldChg>
    </pc:docChg>
  </pc:docChgLst>
  <pc:docChgLst>
    <pc:chgData name="Jeydri Urbina" userId="S::jeydri_ncollaborative.com#ext#@ncconnect.onmicrosoft.com::416532f6-31fa-4146-bc2a-7cd479d60f1f" providerId="AD" clId="Web-{085EEA99-04EE-DE1B-8080-B1A7AAA481B8}"/>
    <pc:docChg chg="mod addSld delSld modSld sldOrd">
      <pc:chgData name="Jeydri Urbina" userId="S::jeydri_ncollaborative.com#ext#@ncconnect.onmicrosoft.com::416532f6-31fa-4146-bc2a-7cd479d60f1f" providerId="AD" clId="Web-{085EEA99-04EE-DE1B-8080-B1A7AAA481B8}" dt="2025-05-16T17:30:07.770" v="448" actId="20577"/>
      <pc:docMkLst>
        <pc:docMk/>
      </pc:docMkLst>
      <pc:sldChg chg="modSp">
        <pc:chgData name="Jeydri Urbina" userId="S::jeydri_ncollaborative.com#ext#@ncconnect.onmicrosoft.com::416532f6-31fa-4146-bc2a-7cd479d60f1f" providerId="AD" clId="Web-{085EEA99-04EE-DE1B-8080-B1A7AAA481B8}" dt="2025-05-16T17:29:29.800" v="441" actId="20577"/>
        <pc:sldMkLst>
          <pc:docMk/>
          <pc:sldMk cId="0" sldId="257"/>
        </pc:sldMkLst>
        <pc:spChg chg="mod">
          <ac:chgData name="Jeydri Urbina" userId="S::jeydri_ncollaborative.com#ext#@ncconnect.onmicrosoft.com::416532f6-31fa-4146-bc2a-7cd479d60f1f" providerId="AD" clId="Web-{085EEA99-04EE-DE1B-8080-B1A7AAA481B8}" dt="2025-05-16T17:26:33.230" v="383" actId="20577"/>
          <ac:spMkLst>
            <pc:docMk/>
            <pc:sldMk cId="0" sldId="257"/>
            <ac:spMk id="25" creationId="{00000000-0000-0000-0000-000000000000}"/>
          </ac:spMkLst>
        </pc:spChg>
        <pc:spChg chg="mod">
          <ac:chgData name="Jeydri Urbina" userId="S::jeydri_ncollaborative.com#ext#@ncconnect.onmicrosoft.com::416532f6-31fa-4146-bc2a-7cd479d60f1f" providerId="AD" clId="Web-{085EEA99-04EE-DE1B-8080-B1A7AAA481B8}" dt="2025-05-16T17:29:17.080" v="439" actId="20577"/>
          <ac:spMkLst>
            <pc:docMk/>
            <pc:sldMk cId="0" sldId="257"/>
            <ac:spMk id="26" creationId="{00000000-0000-0000-0000-000000000000}"/>
          </ac:spMkLst>
        </pc:spChg>
        <pc:spChg chg="mod">
          <ac:chgData name="Jeydri Urbina" userId="S::jeydri_ncollaborative.com#ext#@ncconnect.onmicrosoft.com::416532f6-31fa-4146-bc2a-7cd479d60f1f" providerId="AD" clId="Web-{085EEA99-04EE-DE1B-8080-B1A7AAA481B8}" dt="2025-05-16T17:29:29.800" v="441" actId="20577"/>
          <ac:spMkLst>
            <pc:docMk/>
            <pc:sldMk cId="0" sldId="257"/>
            <ac:spMk id="28" creationId="{00000000-0000-0000-0000-000000000000}"/>
          </ac:spMkLst>
        </pc:spChg>
      </pc:sldChg>
      <pc:sldChg chg="modSp">
        <pc:chgData name="Jeydri Urbina" userId="S::jeydri_ncollaborative.com#ext#@ncconnect.onmicrosoft.com::416532f6-31fa-4146-bc2a-7cd479d60f1f" providerId="AD" clId="Web-{085EEA99-04EE-DE1B-8080-B1A7AAA481B8}" dt="2025-05-16T17:17:29.772" v="183" actId="20577"/>
        <pc:sldMkLst>
          <pc:docMk/>
          <pc:sldMk cId="0" sldId="267"/>
        </pc:sldMkLst>
        <pc:spChg chg="mod">
          <ac:chgData name="Jeydri Urbina" userId="S::jeydri_ncollaborative.com#ext#@ncconnect.onmicrosoft.com::416532f6-31fa-4146-bc2a-7cd479d60f1f" providerId="AD" clId="Web-{085EEA99-04EE-DE1B-8080-B1A7AAA481B8}" dt="2025-05-16T17:17:29.772" v="183" actId="20577"/>
          <ac:spMkLst>
            <pc:docMk/>
            <pc:sldMk cId="0" sldId="267"/>
            <ac:spMk id="266" creationId="{00000000-0000-0000-0000-000000000000}"/>
          </ac:spMkLst>
        </pc:spChg>
      </pc:sldChg>
      <pc:sldChg chg="mod modShow">
        <pc:chgData name="Jeydri Urbina" userId="S::jeydri_ncollaborative.com#ext#@ncconnect.onmicrosoft.com::416532f6-31fa-4146-bc2a-7cd479d60f1f" providerId="AD" clId="Web-{085EEA99-04EE-DE1B-8080-B1A7AAA481B8}" dt="2025-05-15T19:49:27.328" v="109"/>
        <pc:sldMkLst>
          <pc:docMk/>
          <pc:sldMk cId="1858875103" sldId="2147376844"/>
        </pc:sldMkLst>
      </pc:sldChg>
      <pc:sldChg chg="modSp">
        <pc:chgData name="Jeydri Urbina" userId="S::jeydri_ncollaborative.com#ext#@ncconnect.onmicrosoft.com::416532f6-31fa-4146-bc2a-7cd479d60f1f" providerId="AD" clId="Web-{085EEA99-04EE-DE1B-8080-B1A7AAA481B8}" dt="2025-05-16T17:25:49.572" v="379" actId="20577"/>
        <pc:sldMkLst>
          <pc:docMk/>
          <pc:sldMk cId="967207967" sldId="2147376879"/>
        </pc:sldMkLst>
        <pc:spChg chg="mod">
          <ac:chgData name="Jeydri Urbina" userId="S::jeydri_ncollaborative.com#ext#@ncconnect.onmicrosoft.com::416532f6-31fa-4146-bc2a-7cd479d60f1f" providerId="AD" clId="Web-{085EEA99-04EE-DE1B-8080-B1A7AAA481B8}" dt="2025-05-16T17:25:49.572" v="379" actId="20577"/>
          <ac:spMkLst>
            <pc:docMk/>
            <pc:sldMk cId="967207967" sldId="2147376879"/>
            <ac:spMk id="2" creationId="{81C2CF07-59D9-AC3B-BA7B-B66000348317}"/>
          </ac:spMkLst>
        </pc:spChg>
        <pc:spChg chg="mod">
          <ac:chgData name="Jeydri Urbina" userId="S::jeydri_ncollaborative.com#ext#@ncconnect.onmicrosoft.com::416532f6-31fa-4146-bc2a-7cd479d60f1f" providerId="AD" clId="Web-{085EEA99-04EE-DE1B-8080-B1A7AAA481B8}" dt="2025-05-16T17:25:35.650" v="370" actId="20577"/>
          <ac:spMkLst>
            <pc:docMk/>
            <pc:sldMk cId="967207967" sldId="2147376879"/>
            <ac:spMk id="8" creationId="{7E1CDF66-1C51-2103-5BDC-3E4A20AFA9B1}"/>
          </ac:spMkLst>
        </pc:spChg>
      </pc:sldChg>
      <pc:sldChg chg="mod modShow">
        <pc:chgData name="Jeydri Urbina" userId="S::jeydri_ncollaborative.com#ext#@ncconnect.onmicrosoft.com::416532f6-31fa-4146-bc2a-7cd479d60f1f" providerId="AD" clId="Web-{085EEA99-04EE-DE1B-8080-B1A7AAA481B8}" dt="2025-05-15T19:48:49.328" v="103"/>
        <pc:sldMkLst>
          <pc:docMk/>
          <pc:sldMk cId="4248070286" sldId="2147478881"/>
        </pc:sldMkLst>
      </pc:sldChg>
      <pc:sldChg chg="mod modShow">
        <pc:chgData name="Jeydri Urbina" userId="S::jeydri_ncollaborative.com#ext#@ncconnect.onmicrosoft.com::416532f6-31fa-4146-bc2a-7cd479d60f1f" providerId="AD" clId="Web-{085EEA99-04EE-DE1B-8080-B1A7AAA481B8}" dt="2025-05-15T19:49:02.156" v="104"/>
        <pc:sldMkLst>
          <pc:docMk/>
          <pc:sldMk cId="2141003304" sldId="2147478884"/>
        </pc:sldMkLst>
      </pc:sldChg>
      <pc:sldChg chg="mod modShow">
        <pc:chgData name="Jeydri Urbina" userId="S::jeydri_ncollaborative.com#ext#@ncconnect.onmicrosoft.com::416532f6-31fa-4146-bc2a-7cd479d60f1f" providerId="AD" clId="Web-{085EEA99-04EE-DE1B-8080-B1A7AAA481B8}" dt="2025-05-15T19:49:10.656" v="105"/>
        <pc:sldMkLst>
          <pc:docMk/>
          <pc:sldMk cId="939944174" sldId="2147478885"/>
        </pc:sldMkLst>
      </pc:sldChg>
      <pc:sldChg chg="mod modShow">
        <pc:chgData name="Jeydri Urbina" userId="S::jeydri_ncollaborative.com#ext#@ncconnect.onmicrosoft.com::416532f6-31fa-4146-bc2a-7cd479d60f1f" providerId="AD" clId="Web-{085EEA99-04EE-DE1B-8080-B1A7AAA481B8}" dt="2025-05-15T19:49:12.718" v="106"/>
        <pc:sldMkLst>
          <pc:docMk/>
          <pc:sldMk cId="1410294647" sldId="2147478886"/>
        </pc:sldMkLst>
      </pc:sldChg>
      <pc:sldChg chg="mod modShow">
        <pc:chgData name="Jeydri Urbina" userId="S::jeydri_ncollaborative.com#ext#@ncconnect.onmicrosoft.com::416532f6-31fa-4146-bc2a-7cd479d60f1f" providerId="AD" clId="Web-{085EEA99-04EE-DE1B-8080-B1A7AAA481B8}" dt="2025-05-15T19:49:15.828" v="107"/>
        <pc:sldMkLst>
          <pc:docMk/>
          <pc:sldMk cId="2225150093" sldId="2147478887"/>
        </pc:sldMkLst>
      </pc:sldChg>
      <pc:sldChg chg="mod modShow">
        <pc:chgData name="Jeydri Urbina" userId="S::jeydri_ncollaborative.com#ext#@ncconnect.onmicrosoft.com::416532f6-31fa-4146-bc2a-7cd479d60f1f" providerId="AD" clId="Web-{085EEA99-04EE-DE1B-8080-B1A7AAA481B8}" dt="2025-05-15T19:49:23.187" v="108"/>
        <pc:sldMkLst>
          <pc:docMk/>
          <pc:sldMk cId="4172441890" sldId="2147478915"/>
        </pc:sldMkLst>
      </pc:sldChg>
      <pc:sldChg chg="mod modShow">
        <pc:chgData name="Jeydri Urbina" userId="S::jeydri_ncollaborative.com#ext#@ncconnect.onmicrosoft.com::416532f6-31fa-4146-bc2a-7cd479d60f1f" providerId="AD" clId="Web-{085EEA99-04EE-DE1B-8080-B1A7AAA481B8}" dt="2025-05-15T19:49:31.156" v="110"/>
        <pc:sldMkLst>
          <pc:docMk/>
          <pc:sldMk cId="2668841342" sldId="2147478916"/>
        </pc:sldMkLst>
      </pc:sldChg>
      <pc:sldChg chg="modSp">
        <pc:chgData name="Jeydri Urbina" userId="S::jeydri_ncollaborative.com#ext#@ncconnect.onmicrosoft.com::416532f6-31fa-4146-bc2a-7cd479d60f1f" providerId="AD" clId="Web-{085EEA99-04EE-DE1B-8080-B1A7AAA481B8}" dt="2025-05-16T13:41:53.300" v="155" actId="20577"/>
        <pc:sldMkLst>
          <pc:docMk/>
          <pc:sldMk cId="0" sldId="2147478923"/>
        </pc:sldMkLst>
        <pc:spChg chg="mod">
          <ac:chgData name="Jeydri Urbina" userId="S::jeydri_ncollaborative.com#ext#@ncconnect.onmicrosoft.com::416532f6-31fa-4146-bc2a-7cd479d60f1f" providerId="AD" clId="Web-{085EEA99-04EE-DE1B-8080-B1A7AAA481B8}" dt="2025-05-16T13:41:53.300" v="155" actId="20577"/>
          <ac:spMkLst>
            <pc:docMk/>
            <pc:sldMk cId="0" sldId="2147478923"/>
            <ac:spMk id="25" creationId="{00000000-0000-0000-0000-000000000000}"/>
          </ac:spMkLst>
        </pc:spChg>
        <pc:grpChg chg="mod">
          <ac:chgData name="Jeydri Urbina" userId="S::jeydri_ncollaborative.com#ext#@ncconnect.onmicrosoft.com::416532f6-31fa-4146-bc2a-7cd479d60f1f" providerId="AD" clId="Web-{085EEA99-04EE-DE1B-8080-B1A7AAA481B8}" dt="2025-05-16T13:41:24.268" v="148" actId="1076"/>
          <ac:grpSpMkLst>
            <pc:docMk/>
            <pc:sldMk cId="0" sldId="2147478923"/>
            <ac:grpSpMk id="3" creationId="{00000000-0000-0000-0000-000000000000}"/>
          </ac:grpSpMkLst>
        </pc:grpChg>
      </pc:sldChg>
      <pc:sldChg chg="modSp modCm">
        <pc:chgData name="Jeydri Urbina" userId="S::jeydri_ncollaborative.com#ext#@ncconnect.onmicrosoft.com::416532f6-31fa-4146-bc2a-7cd479d60f1f" providerId="AD" clId="Web-{085EEA99-04EE-DE1B-8080-B1A7AAA481B8}" dt="2025-05-16T13:43:12.659" v="165" actId="20577"/>
        <pc:sldMkLst>
          <pc:docMk/>
          <pc:sldMk cId="0" sldId="2147478924"/>
        </pc:sldMkLst>
        <pc:spChg chg="mod">
          <ac:chgData name="Jeydri Urbina" userId="S::jeydri_ncollaborative.com#ext#@ncconnect.onmicrosoft.com::416532f6-31fa-4146-bc2a-7cd479d60f1f" providerId="AD" clId="Web-{085EEA99-04EE-DE1B-8080-B1A7AAA481B8}" dt="2025-05-16T13:42:45.253" v="160" actId="20577"/>
          <ac:spMkLst>
            <pc:docMk/>
            <pc:sldMk cId="0" sldId="2147478924"/>
            <ac:spMk id="9" creationId="{00000000-0000-0000-0000-000000000000}"/>
          </ac:spMkLst>
        </pc:spChg>
        <pc:spChg chg="mod">
          <ac:chgData name="Jeydri Urbina" userId="S::jeydri_ncollaborative.com#ext#@ncconnect.onmicrosoft.com::416532f6-31fa-4146-bc2a-7cd479d60f1f" providerId="AD" clId="Web-{085EEA99-04EE-DE1B-8080-B1A7AAA481B8}" dt="2025-05-16T13:42:33.987" v="158" actId="20577"/>
          <ac:spMkLst>
            <pc:docMk/>
            <pc:sldMk cId="0" sldId="2147478924"/>
            <ac:spMk id="10" creationId="{00000000-0000-0000-0000-000000000000}"/>
          </ac:spMkLst>
        </pc:spChg>
        <pc:spChg chg="mod">
          <ac:chgData name="Jeydri Urbina" userId="S::jeydri_ncollaborative.com#ext#@ncconnect.onmicrosoft.com::416532f6-31fa-4146-bc2a-7cd479d60f1f" providerId="AD" clId="Web-{085EEA99-04EE-DE1B-8080-B1A7AAA481B8}" dt="2025-05-16T13:43:12.659" v="165" actId="20577"/>
          <ac:spMkLst>
            <pc:docMk/>
            <pc:sldMk cId="0" sldId="2147478924"/>
            <ac:spMk id="12" creationId="{00000000-0000-0000-0000-000000000000}"/>
          </ac:spMkLst>
        </pc:spChg>
        <pc:spChg chg="mod">
          <ac:chgData name="Jeydri Urbina" userId="S::jeydri_ncollaborative.com#ext#@ncconnect.onmicrosoft.com::416532f6-31fa-4146-bc2a-7cd479d60f1f" providerId="AD" clId="Web-{085EEA99-04EE-DE1B-8080-B1A7AAA481B8}" dt="2025-05-16T13:43:09.518" v="164" actId="20577"/>
          <ac:spMkLst>
            <pc:docMk/>
            <pc:sldMk cId="0" sldId="2147478924"/>
            <ac:spMk id="13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eydri Urbina" userId="S::jeydri_ncollaborative.com#ext#@ncconnect.onmicrosoft.com::416532f6-31fa-4146-bc2a-7cd479d60f1f" providerId="AD" clId="Web-{085EEA99-04EE-DE1B-8080-B1A7AAA481B8}" dt="2025-05-16T13:42:16.846" v="156" actId="20577"/>
              <pc2:cmMkLst xmlns:pc2="http://schemas.microsoft.com/office/powerpoint/2019/9/main/command">
                <pc:docMk/>
                <pc:sldMk cId="0" sldId="2147478924"/>
                <pc2:cmMk id="{817C661B-1805-4A67-8792-51CA17ED7696}"/>
              </pc2:cmMkLst>
            </pc226:cmChg>
          </p:ext>
        </pc:extLst>
      </pc:sldChg>
      <pc:sldChg chg="mod modShow">
        <pc:chgData name="Jeydri Urbina" userId="S::jeydri_ncollaborative.com#ext#@ncconnect.onmicrosoft.com::416532f6-31fa-4146-bc2a-7cd479d60f1f" providerId="AD" clId="Web-{085EEA99-04EE-DE1B-8080-B1A7AAA481B8}" dt="2025-05-15T19:46:33.015" v="52"/>
        <pc:sldMkLst>
          <pc:docMk/>
          <pc:sldMk cId="3915141931" sldId="2147478926"/>
        </pc:sldMkLst>
      </pc:sldChg>
      <pc:sldChg chg="modSp ord">
        <pc:chgData name="Jeydri Urbina" userId="S::jeydri_ncollaborative.com#ext#@ncconnect.onmicrosoft.com::416532f6-31fa-4146-bc2a-7cd479d60f1f" providerId="AD" clId="Web-{085EEA99-04EE-DE1B-8080-B1A7AAA481B8}" dt="2025-05-16T17:30:07.770" v="448" actId="20577"/>
        <pc:sldMkLst>
          <pc:docMk/>
          <pc:sldMk cId="0" sldId="2147478929"/>
        </pc:sldMkLst>
        <pc:spChg chg="mod">
          <ac:chgData name="Jeydri Urbina" userId="S::jeydri_ncollaborative.com#ext#@ncconnect.onmicrosoft.com::416532f6-31fa-4146-bc2a-7cd479d60f1f" providerId="AD" clId="Web-{085EEA99-04EE-DE1B-8080-B1A7AAA481B8}" dt="2025-05-16T13:39:55.378" v="135" actId="20577"/>
          <ac:spMkLst>
            <pc:docMk/>
            <pc:sldMk cId="0" sldId="2147478929"/>
            <ac:spMk id="6" creationId="{00000000-0000-0000-0000-000000000000}"/>
          </ac:spMkLst>
        </pc:spChg>
        <pc:spChg chg="mod">
          <ac:chgData name="Jeydri Urbina" userId="S::jeydri_ncollaborative.com#ext#@ncconnect.onmicrosoft.com::416532f6-31fa-4146-bc2a-7cd479d60f1f" providerId="AD" clId="Web-{085EEA99-04EE-DE1B-8080-B1A7AAA481B8}" dt="2025-05-16T13:39:45.081" v="133" actId="20577"/>
          <ac:spMkLst>
            <pc:docMk/>
            <pc:sldMk cId="0" sldId="2147478929"/>
            <ac:spMk id="8" creationId="{00000000-0000-0000-0000-000000000000}"/>
          </ac:spMkLst>
        </pc:spChg>
        <pc:spChg chg="mod">
          <ac:chgData name="Jeydri Urbina" userId="S::jeydri_ncollaborative.com#ext#@ncconnect.onmicrosoft.com::416532f6-31fa-4146-bc2a-7cd479d60f1f" providerId="AD" clId="Web-{085EEA99-04EE-DE1B-8080-B1A7AAA481B8}" dt="2025-05-16T13:40:48.940" v="141" actId="20577"/>
          <ac:spMkLst>
            <pc:docMk/>
            <pc:sldMk cId="0" sldId="2147478929"/>
            <ac:spMk id="11" creationId="{00000000-0000-0000-0000-000000000000}"/>
          </ac:spMkLst>
        </pc:spChg>
        <pc:spChg chg="mod">
          <ac:chgData name="Jeydri Urbina" userId="S::jeydri_ncollaborative.com#ext#@ncconnect.onmicrosoft.com::416532f6-31fa-4146-bc2a-7cd479d60f1f" providerId="AD" clId="Web-{085EEA99-04EE-DE1B-8080-B1A7AAA481B8}" dt="2025-05-16T17:30:07.770" v="448" actId="20577"/>
          <ac:spMkLst>
            <pc:docMk/>
            <pc:sldMk cId="0" sldId="2147478929"/>
            <ac:spMk id="12" creationId="{00000000-0000-0000-0000-000000000000}"/>
          </ac:spMkLst>
        </pc:spChg>
      </pc:sldChg>
      <pc:sldChg chg="mod modShow">
        <pc:chgData name="Jeydri Urbina" userId="S::jeydri_ncollaborative.com#ext#@ncconnect.onmicrosoft.com::416532f6-31fa-4146-bc2a-7cd479d60f1f" providerId="AD" clId="Web-{085EEA99-04EE-DE1B-8080-B1A7AAA481B8}" dt="2025-05-15T19:48:45.312" v="102"/>
        <pc:sldMkLst>
          <pc:docMk/>
          <pc:sldMk cId="2526152422" sldId="2147478930"/>
        </pc:sldMkLst>
      </pc:sldChg>
      <pc:sldChg chg="mod modShow">
        <pc:chgData name="Jeydri Urbina" userId="S::jeydri_ncollaborative.com#ext#@ncconnect.onmicrosoft.com::416532f6-31fa-4146-bc2a-7cd479d60f1f" providerId="AD" clId="Web-{085EEA99-04EE-DE1B-8080-B1A7AAA481B8}" dt="2025-05-15T19:46:51.421" v="54"/>
        <pc:sldMkLst>
          <pc:docMk/>
          <pc:sldMk cId="2786167085" sldId="2147478936"/>
        </pc:sldMkLst>
      </pc:sldChg>
      <pc:sldChg chg="modSp">
        <pc:chgData name="Jeydri Urbina" userId="S::jeydri_ncollaborative.com#ext#@ncconnect.onmicrosoft.com::416532f6-31fa-4146-bc2a-7cd479d60f1f" providerId="AD" clId="Web-{085EEA99-04EE-DE1B-8080-B1A7AAA481B8}" dt="2025-05-16T17:26:20.011" v="381" actId="20577"/>
        <pc:sldMkLst>
          <pc:docMk/>
          <pc:sldMk cId="975565888" sldId="2147478937"/>
        </pc:sldMkLst>
        <pc:spChg chg="mod">
          <ac:chgData name="Jeydri Urbina" userId="S::jeydri_ncollaborative.com#ext#@ncconnect.onmicrosoft.com::416532f6-31fa-4146-bc2a-7cd479d60f1f" providerId="AD" clId="Web-{085EEA99-04EE-DE1B-8080-B1A7AAA481B8}" dt="2025-05-16T17:26:20.011" v="381" actId="20577"/>
          <ac:spMkLst>
            <pc:docMk/>
            <pc:sldMk cId="975565888" sldId="2147478937"/>
            <ac:spMk id="3" creationId="{FC0C3C2D-3C2C-B95F-90D1-EAE59E59E520}"/>
          </ac:spMkLst>
        </pc:spChg>
      </pc:sldChg>
      <pc:sldChg chg="mod modShow">
        <pc:chgData name="Jeydri Urbina" userId="S::jeydri_ncollaborative.com#ext#@ncconnect.onmicrosoft.com::416532f6-31fa-4146-bc2a-7cd479d60f1f" providerId="AD" clId="Web-{085EEA99-04EE-DE1B-8080-B1A7AAA481B8}" dt="2025-05-15T17:49:41.476" v="0"/>
        <pc:sldMkLst>
          <pc:docMk/>
          <pc:sldMk cId="1998832653" sldId="2147478938"/>
        </pc:sldMkLst>
      </pc:sldChg>
      <pc:sldChg chg="mod modShow">
        <pc:chgData name="Jeydri Urbina" userId="S::jeydri_ncollaborative.com#ext#@ncconnect.onmicrosoft.com::416532f6-31fa-4146-bc2a-7cd479d60f1f" providerId="AD" clId="Web-{085EEA99-04EE-DE1B-8080-B1A7AAA481B8}" dt="2025-05-15T17:50:02.070" v="1"/>
        <pc:sldMkLst>
          <pc:docMk/>
          <pc:sldMk cId="3596552264" sldId="2147478940"/>
        </pc:sldMkLst>
      </pc:sldChg>
      <pc:sldChg chg="mod modShow">
        <pc:chgData name="Jeydri Urbina" userId="S::jeydri_ncollaborative.com#ext#@ncconnect.onmicrosoft.com::416532f6-31fa-4146-bc2a-7cd479d60f1f" providerId="AD" clId="Web-{085EEA99-04EE-DE1B-8080-B1A7AAA481B8}" dt="2025-05-15T19:46:42.030" v="53"/>
        <pc:sldMkLst>
          <pc:docMk/>
          <pc:sldMk cId="500535277" sldId="2147478941"/>
        </pc:sldMkLst>
      </pc:sldChg>
      <pc:sldChg chg="modSp">
        <pc:chgData name="Jeydri Urbina" userId="S::jeydri_ncollaborative.com#ext#@ncconnect.onmicrosoft.com::416532f6-31fa-4146-bc2a-7cd479d60f1f" providerId="AD" clId="Web-{085EEA99-04EE-DE1B-8080-B1A7AAA481B8}" dt="2025-05-16T14:15:04.827" v="179" actId="20577"/>
        <pc:sldMkLst>
          <pc:docMk/>
          <pc:sldMk cId="2649561426" sldId="2147478942"/>
        </pc:sldMkLst>
        <pc:spChg chg="mod">
          <ac:chgData name="Jeydri Urbina" userId="S::jeydri_ncollaborative.com#ext#@ncconnect.onmicrosoft.com::416532f6-31fa-4146-bc2a-7cd479d60f1f" providerId="AD" clId="Web-{085EEA99-04EE-DE1B-8080-B1A7AAA481B8}" dt="2025-05-16T14:15:04.827" v="179" actId="20577"/>
          <ac:spMkLst>
            <pc:docMk/>
            <pc:sldMk cId="2649561426" sldId="2147478942"/>
            <ac:spMk id="3" creationId="{FC0C3C2D-3C2C-B95F-90D1-EAE59E59E520}"/>
          </ac:spMkLst>
        </pc:spChg>
      </pc:sldChg>
      <pc:sldChg chg="delSp modSp">
        <pc:chgData name="Jeydri Urbina" userId="S::jeydri_ncollaborative.com#ext#@ncconnect.onmicrosoft.com::416532f6-31fa-4146-bc2a-7cd479d60f1f" providerId="AD" clId="Web-{085EEA99-04EE-DE1B-8080-B1A7AAA481B8}" dt="2025-05-16T14:14:49.717" v="178" actId="20577"/>
        <pc:sldMkLst>
          <pc:docMk/>
          <pc:sldMk cId="2231854475" sldId="2147478943"/>
        </pc:sldMkLst>
        <pc:spChg chg="mod">
          <ac:chgData name="Jeydri Urbina" userId="S::jeydri_ncollaborative.com#ext#@ncconnect.onmicrosoft.com::416532f6-31fa-4146-bc2a-7cd479d60f1f" providerId="AD" clId="Web-{085EEA99-04EE-DE1B-8080-B1A7AAA481B8}" dt="2025-05-16T14:13:41.357" v="167" actId="20577"/>
          <ac:spMkLst>
            <pc:docMk/>
            <pc:sldMk cId="2231854475" sldId="2147478943"/>
            <ac:spMk id="4" creationId="{6BFC308A-8871-BD8B-DA14-E0D3E6C09681}"/>
          </ac:spMkLst>
        </pc:spChg>
        <pc:spChg chg="mod">
          <ac:chgData name="Jeydri Urbina" userId="S::jeydri_ncollaborative.com#ext#@ncconnect.onmicrosoft.com::416532f6-31fa-4146-bc2a-7cd479d60f1f" providerId="AD" clId="Web-{085EEA99-04EE-DE1B-8080-B1A7AAA481B8}" dt="2025-05-16T14:14:49.717" v="178" actId="20577"/>
          <ac:spMkLst>
            <pc:docMk/>
            <pc:sldMk cId="2231854475" sldId="2147478943"/>
            <ac:spMk id="5" creationId="{A39994E9-088E-3BCC-3BCD-5EB317B75446}"/>
          </ac:spMkLst>
        </pc:spChg>
        <pc:spChg chg="mod">
          <ac:chgData name="Jeydri Urbina" userId="S::jeydri_ncollaborative.com#ext#@ncconnect.onmicrosoft.com::416532f6-31fa-4146-bc2a-7cd479d60f1f" providerId="AD" clId="Web-{085EEA99-04EE-DE1B-8080-B1A7AAA481B8}" dt="2025-05-16T14:14:27.748" v="174" actId="20577"/>
          <ac:spMkLst>
            <pc:docMk/>
            <pc:sldMk cId="2231854475" sldId="2147478943"/>
            <ac:spMk id="16" creationId="{4B022396-3260-94A6-DEB3-7A1A3ED5F325}"/>
          </ac:spMkLst>
        </pc:spChg>
        <pc:spChg chg="mod">
          <ac:chgData name="Jeydri Urbina" userId="S::jeydri_ncollaborative.com#ext#@ncconnect.onmicrosoft.com::416532f6-31fa-4146-bc2a-7cd479d60f1f" providerId="AD" clId="Web-{085EEA99-04EE-DE1B-8080-B1A7AAA481B8}" dt="2025-05-16T14:14:19.545" v="173" actId="20577"/>
          <ac:spMkLst>
            <pc:docMk/>
            <pc:sldMk cId="2231854475" sldId="2147478943"/>
            <ac:spMk id="17" creationId="{2700D3D5-AF45-B38C-6752-7523A8334448}"/>
          </ac:spMkLst>
        </pc:spChg>
        <pc:spChg chg="del mod">
          <ac:chgData name="Jeydri Urbina" userId="S::jeydri_ncollaborative.com#ext#@ncconnect.onmicrosoft.com::416532f6-31fa-4146-bc2a-7cd479d60f1f" providerId="AD" clId="Web-{085EEA99-04EE-DE1B-8080-B1A7AAA481B8}" dt="2025-05-15T19:48:15.703" v="97"/>
          <ac:spMkLst>
            <pc:docMk/>
            <pc:sldMk cId="2231854475" sldId="2147478943"/>
            <ac:spMk id="18" creationId="{7B16719D-17FB-B9E7-816A-4A4B71C31394}"/>
          </ac:spMkLst>
        </pc:spChg>
        <pc:spChg chg="mod">
          <ac:chgData name="Jeydri Urbina" userId="S::jeydri_ncollaborative.com#ext#@ncconnect.onmicrosoft.com::416532f6-31fa-4146-bc2a-7cd479d60f1f" providerId="AD" clId="Web-{085EEA99-04EE-DE1B-8080-B1A7AAA481B8}" dt="2025-05-16T14:14:07.561" v="171" actId="20577"/>
          <ac:spMkLst>
            <pc:docMk/>
            <pc:sldMk cId="2231854475" sldId="2147478943"/>
            <ac:spMk id="48" creationId="{83ECA2D7-CDF5-494F-B4A0-963C354E385D}"/>
          </ac:spMkLst>
        </pc:spChg>
      </pc:sldChg>
      <pc:sldChg chg="mod modShow">
        <pc:chgData name="Jeydri Urbina" userId="S::jeydri_ncollaborative.com#ext#@ncconnect.onmicrosoft.com::416532f6-31fa-4146-bc2a-7cd479d60f1f" providerId="AD" clId="Web-{085EEA99-04EE-DE1B-8080-B1A7AAA481B8}" dt="2025-05-15T19:48:30.781" v="101"/>
        <pc:sldMkLst>
          <pc:docMk/>
          <pc:sldMk cId="2391752560" sldId="2147478944"/>
        </pc:sldMkLst>
      </pc:sldChg>
      <pc:sldChg chg="add del">
        <pc:chgData name="Jeydri Urbina" userId="S::jeydri_ncollaborative.com#ext#@ncconnect.onmicrosoft.com::416532f6-31fa-4146-bc2a-7cd479d60f1f" providerId="AD" clId="Web-{085EEA99-04EE-DE1B-8080-B1A7AAA481B8}" dt="2025-05-15T19:50:26.187" v="112"/>
        <pc:sldMkLst>
          <pc:docMk/>
          <pc:sldMk cId="1448640244" sldId="2147478952"/>
        </pc:sldMkLst>
      </pc:sldChg>
      <pc:sldChg chg="modSp add">
        <pc:chgData name="Jeydri Urbina" userId="S::jeydri_ncollaborative.com#ext#@ncconnect.onmicrosoft.com::416532f6-31fa-4146-bc2a-7cd479d60f1f" providerId="AD" clId="Web-{085EEA99-04EE-DE1B-8080-B1A7AAA481B8}" dt="2025-05-16T17:24:00.943" v="365" actId="20577"/>
        <pc:sldMkLst>
          <pc:docMk/>
          <pc:sldMk cId="404960996" sldId="2147478980"/>
        </pc:sldMkLst>
        <pc:spChg chg="mod">
          <ac:chgData name="Jeydri Urbina" userId="S::jeydri_ncollaborative.com#ext#@ncconnect.onmicrosoft.com::416532f6-31fa-4146-bc2a-7cd479d60f1f" providerId="AD" clId="Web-{085EEA99-04EE-DE1B-8080-B1A7AAA481B8}" dt="2025-05-16T17:23:44.380" v="359" actId="20577"/>
          <ac:spMkLst>
            <pc:docMk/>
            <pc:sldMk cId="404960996" sldId="2147478980"/>
            <ac:spMk id="11" creationId="{71D9F352-AC95-488A-F702-1A6BE9691B2C}"/>
          </ac:spMkLst>
        </pc:spChg>
        <pc:spChg chg="mod">
          <ac:chgData name="Jeydri Urbina" userId="S::jeydri_ncollaborative.com#ext#@ncconnect.onmicrosoft.com::416532f6-31fa-4146-bc2a-7cd479d60f1f" providerId="AD" clId="Web-{085EEA99-04EE-DE1B-8080-B1A7AAA481B8}" dt="2025-05-16T17:22:23.783" v="347" actId="1076"/>
          <ac:spMkLst>
            <pc:docMk/>
            <pc:sldMk cId="404960996" sldId="2147478980"/>
            <ac:spMk id="13" creationId="{2A31C1B0-C476-D191-8925-DBC947C98DDF}"/>
          </ac:spMkLst>
        </pc:spChg>
        <pc:spChg chg="mod">
          <ac:chgData name="Jeydri Urbina" userId="S::jeydri_ncollaborative.com#ext#@ncconnect.onmicrosoft.com::416532f6-31fa-4146-bc2a-7cd479d60f1f" providerId="AD" clId="Web-{085EEA99-04EE-DE1B-8080-B1A7AAA481B8}" dt="2025-05-16T17:23:16.035" v="356" actId="20577"/>
          <ac:spMkLst>
            <pc:docMk/>
            <pc:sldMk cId="404960996" sldId="2147478980"/>
            <ac:spMk id="14" creationId="{F5D2D1B1-115A-9462-5EBF-864513D6ED17}"/>
          </ac:spMkLst>
        </pc:spChg>
        <pc:spChg chg="mod">
          <ac:chgData name="Jeydri Urbina" userId="S::jeydri_ncollaborative.com#ext#@ncconnect.onmicrosoft.com::416532f6-31fa-4146-bc2a-7cd479d60f1f" providerId="AD" clId="Web-{085EEA99-04EE-DE1B-8080-B1A7AAA481B8}" dt="2025-05-16T17:23:37.098" v="357" actId="20577"/>
          <ac:spMkLst>
            <pc:docMk/>
            <pc:sldMk cId="404960996" sldId="2147478980"/>
            <ac:spMk id="19" creationId="{6FF9F573-AF12-A27B-FAA2-5DC197F1FBF7}"/>
          </ac:spMkLst>
        </pc:spChg>
        <pc:spChg chg="mod">
          <ac:chgData name="Jeydri Urbina" userId="S::jeydri_ncollaborative.com#ext#@ncconnect.onmicrosoft.com::416532f6-31fa-4146-bc2a-7cd479d60f1f" providerId="AD" clId="Web-{085EEA99-04EE-DE1B-8080-B1A7AAA481B8}" dt="2025-05-16T17:20:24.028" v="301" actId="20577"/>
          <ac:spMkLst>
            <pc:docMk/>
            <pc:sldMk cId="404960996" sldId="2147478980"/>
            <ac:spMk id="20" creationId="{EE53E212-1A24-6A61-B06A-C9EEC6403661}"/>
          </ac:spMkLst>
        </pc:spChg>
        <pc:spChg chg="mod">
          <ac:chgData name="Jeydri Urbina" userId="S::jeydri_ncollaborative.com#ext#@ncconnect.onmicrosoft.com::416532f6-31fa-4146-bc2a-7cd479d60f1f" providerId="AD" clId="Web-{085EEA99-04EE-DE1B-8080-B1A7AAA481B8}" dt="2025-05-16T17:24:00.943" v="365" actId="20577"/>
          <ac:spMkLst>
            <pc:docMk/>
            <pc:sldMk cId="404960996" sldId="2147478980"/>
            <ac:spMk id="23" creationId="{38D28ABB-B36D-FC36-DE87-A7796E8CD5BE}"/>
          </ac:spMkLst>
        </pc:spChg>
      </pc:sldChg>
    </pc:docChg>
  </pc:docChgLst>
  <pc:docChgLst>
    <pc:chgData name="Rebecca Diaz-Castrejon" userId="S::rebecca_neimandcollaborative.com#ext#@ncconnect.onmicrosoft.com::2e9df2d5-df92-4e5c-ad51-805d35800e25" providerId="AD" clId="Web-{909714AE-7896-B223-742C-DA8056A0D2B3}"/>
    <pc:docChg chg="modSld">
      <pc:chgData name="Rebecca Diaz-Castrejon" userId="S::rebecca_neimandcollaborative.com#ext#@ncconnect.onmicrosoft.com::2e9df2d5-df92-4e5c-ad51-805d35800e25" providerId="AD" clId="Web-{909714AE-7896-B223-742C-DA8056A0D2B3}" dt="2024-06-11T19:11:48.558" v="81"/>
      <pc:docMkLst>
        <pc:docMk/>
      </pc:docMkLst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05:19.629" v="12"/>
        <pc:sldMkLst>
          <pc:docMk/>
          <pc:sldMk cId="0" sldId="257"/>
        </pc:sldMkLst>
        <pc:spChg chg="mod">
          <ac:chgData name="Rebecca Diaz-Castrejon" userId="S::rebecca_neimandcollaborative.com#ext#@ncconnect.onmicrosoft.com::2e9df2d5-df92-4e5c-ad51-805d35800e25" providerId="AD" clId="Web-{909714AE-7896-B223-742C-DA8056A0D2B3}" dt="2024-06-11T19:05:19.629" v="12"/>
          <ac:spMkLst>
            <pc:docMk/>
            <pc:sldMk cId="0" sldId="257"/>
            <ac:spMk id="2" creationId="{DE3095AB-840F-A165-4BE1-289A063FD36E}"/>
          </ac:spMkLst>
        </pc:spChg>
        <pc:grpChg chg="mod">
          <ac:chgData name="Rebecca Diaz-Castrejon" userId="S::rebecca_neimandcollaborative.com#ext#@ncconnect.onmicrosoft.com::2e9df2d5-df92-4e5c-ad51-805d35800e25" providerId="AD" clId="Web-{909714AE-7896-B223-742C-DA8056A0D2B3}" dt="2024-06-11T19:05:14.097" v="11"/>
          <ac:grpSpMkLst>
            <pc:docMk/>
            <pc:sldMk cId="0" sldId="257"/>
            <ac:grpSpMk id="17" creationId="{EC02157E-E470-CD70-D32D-F2C36198BA58}"/>
          </ac:grpSpMkLst>
        </pc:grpChg>
        <pc:grpChg chg="mod">
          <ac:chgData name="Rebecca Diaz-Castrejon" userId="S::rebecca_neimandcollaborative.com#ext#@ncconnect.onmicrosoft.com::2e9df2d5-df92-4e5c-ad51-805d35800e25" providerId="AD" clId="Web-{909714AE-7896-B223-742C-DA8056A0D2B3}" dt="2024-06-11T19:05:02.707" v="7"/>
          <ac:grpSpMkLst>
            <pc:docMk/>
            <pc:sldMk cId="0" sldId="257"/>
            <ac:grpSpMk id="42" creationId="{82BC8870-002B-6DB2-CE72-CB7F1361D382}"/>
          </ac:grpSpMkLst>
        </pc:grpChg>
        <pc:grpChg chg="mod">
          <ac:chgData name="Rebecca Diaz-Castrejon" userId="S::rebecca_neimandcollaborative.com#ext#@ncconnect.onmicrosoft.com::2e9df2d5-df92-4e5c-ad51-805d35800e25" providerId="AD" clId="Web-{909714AE-7896-B223-742C-DA8056A0D2B3}" dt="2024-06-11T19:05:05.160" v="8"/>
          <ac:grpSpMkLst>
            <pc:docMk/>
            <pc:sldMk cId="0" sldId="257"/>
            <ac:grpSpMk id="43" creationId="{845BD40E-AD66-6F0C-D5B0-B50743AD5D81}"/>
          </ac:grpSpMkLst>
        </pc:grpChg>
        <pc:grpChg chg="mod">
          <ac:chgData name="Rebecca Diaz-Castrejon" userId="S::rebecca_neimandcollaborative.com#ext#@ncconnect.onmicrosoft.com::2e9df2d5-df92-4e5c-ad51-805d35800e25" providerId="AD" clId="Web-{909714AE-7896-B223-742C-DA8056A0D2B3}" dt="2024-06-11T19:05:07.613" v="9"/>
          <ac:grpSpMkLst>
            <pc:docMk/>
            <pc:sldMk cId="0" sldId="257"/>
            <ac:grpSpMk id="44" creationId="{5DCD35CC-D066-BC2C-B0EF-31FD66D099DF}"/>
          </ac:grpSpMkLst>
        </pc:grpChg>
        <pc:grpChg chg="mod">
          <ac:chgData name="Rebecca Diaz-Castrejon" userId="S::rebecca_neimandcollaborative.com#ext#@ncconnect.onmicrosoft.com::2e9df2d5-df92-4e5c-ad51-805d35800e25" providerId="AD" clId="Web-{909714AE-7896-B223-742C-DA8056A0D2B3}" dt="2024-06-11T19:05:09.504" v="10"/>
          <ac:grpSpMkLst>
            <pc:docMk/>
            <pc:sldMk cId="0" sldId="257"/>
            <ac:grpSpMk id="45" creationId="{BA7B3D45-BCEB-752C-581D-AD8858EC7080}"/>
          </ac:grpSpMkLst>
        </pc:grp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11:41.870" v="79"/>
        <pc:sldMkLst>
          <pc:docMk/>
          <pc:sldMk cId="1858875103" sldId="2147376844"/>
        </pc:sldMkLst>
        <pc:spChg chg="mod">
          <ac:chgData name="Rebecca Diaz-Castrejon" userId="S::rebecca_neimandcollaborative.com#ext#@ncconnect.onmicrosoft.com::2e9df2d5-df92-4e5c-ad51-805d35800e25" providerId="AD" clId="Web-{909714AE-7896-B223-742C-DA8056A0D2B3}" dt="2024-06-11T19:11:41.870" v="79"/>
          <ac:spMkLst>
            <pc:docMk/>
            <pc:sldMk cId="1858875103" sldId="2147376844"/>
            <ac:spMk id="3" creationId="{1ABD3AD9-599A-457B-55FF-9C63B9968467}"/>
          </ac:spMkLst>
        </pc:spChg>
        <pc:picChg chg="mod">
          <ac:chgData name="Rebecca Diaz-Castrejon" userId="S::rebecca_neimandcollaborative.com#ext#@ncconnect.onmicrosoft.com::2e9df2d5-df92-4e5c-ad51-805d35800e25" providerId="AD" clId="Web-{909714AE-7896-B223-742C-DA8056A0D2B3}" dt="2024-06-11T19:11:41.245" v="78"/>
          <ac:picMkLst>
            <pc:docMk/>
            <pc:sldMk cId="1858875103" sldId="2147376844"/>
            <ac:picMk id="6" creationId="{12DF00F7-C074-EA25-F25A-B149B6A899D2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04:07.518" v="0"/>
        <pc:sldMkLst>
          <pc:docMk/>
          <pc:sldMk cId="967207967" sldId="2147376879"/>
        </pc:sldMkLst>
        <pc:spChg chg="mod">
          <ac:chgData name="Rebecca Diaz-Castrejon" userId="S::rebecca_neimandcollaborative.com#ext#@ncconnect.onmicrosoft.com::2e9df2d5-df92-4e5c-ad51-805d35800e25" providerId="AD" clId="Web-{909714AE-7896-B223-742C-DA8056A0D2B3}" dt="2024-06-11T19:04:07.518" v="0"/>
          <ac:spMkLst>
            <pc:docMk/>
            <pc:sldMk cId="967207967" sldId="2147376879"/>
            <ac:spMk id="7" creationId="{BB9DA91C-62D2-C478-AEEB-D001A1DCD138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10:54.760" v="69"/>
        <pc:sldMkLst>
          <pc:docMk/>
          <pc:sldMk cId="4248070286" sldId="2147478881"/>
        </pc:sldMkLst>
        <pc:grpChg chg="mod">
          <ac:chgData name="Rebecca Diaz-Castrejon" userId="S::rebecca_neimandcollaborative.com#ext#@ncconnect.onmicrosoft.com::2e9df2d5-df92-4e5c-ad51-805d35800e25" providerId="AD" clId="Web-{909714AE-7896-B223-742C-DA8056A0D2B3}" dt="2024-06-11T19:10:49.276" v="68"/>
          <ac:grpSpMkLst>
            <pc:docMk/>
            <pc:sldMk cId="4248070286" sldId="2147478881"/>
            <ac:grpSpMk id="2" creationId="{A81FBD5A-8015-0490-654C-C7E9D6E57CDC}"/>
          </ac:grpSpMkLst>
        </pc:grpChg>
        <pc:picChg chg="mod">
          <ac:chgData name="Rebecca Diaz-Castrejon" userId="S::rebecca_neimandcollaborative.com#ext#@ncconnect.onmicrosoft.com::2e9df2d5-df92-4e5c-ad51-805d35800e25" providerId="AD" clId="Web-{909714AE-7896-B223-742C-DA8056A0D2B3}" dt="2024-06-11T19:10:54.760" v="69"/>
          <ac:picMkLst>
            <pc:docMk/>
            <pc:sldMk cId="4248070286" sldId="2147478881"/>
            <ac:picMk id="11" creationId="{6C63B01D-A127-302E-D764-74F84F47C61D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11:10.573" v="72"/>
        <pc:sldMkLst>
          <pc:docMk/>
          <pc:sldMk cId="2141003304" sldId="2147478884"/>
        </pc:sldMkLst>
        <pc:spChg chg="mod">
          <ac:chgData name="Rebecca Diaz-Castrejon" userId="S::rebecca_neimandcollaborative.com#ext#@ncconnect.onmicrosoft.com::2e9df2d5-df92-4e5c-ad51-805d35800e25" providerId="AD" clId="Web-{909714AE-7896-B223-742C-DA8056A0D2B3}" dt="2024-06-11T19:11:03.651" v="71"/>
          <ac:spMkLst>
            <pc:docMk/>
            <pc:sldMk cId="2141003304" sldId="2147478884"/>
            <ac:spMk id="5" creationId="{C5E30386-01BA-2C77-E4A6-019EA04050F7}"/>
          </ac:spMkLst>
        </pc:spChg>
        <pc:picChg chg="mod">
          <ac:chgData name="Rebecca Diaz-Castrejon" userId="S::rebecca_neimandcollaborative.com#ext#@ncconnect.onmicrosoft.com::2e9df2d5-df92-4e5c-ad51-805d35800e25" providerId="AD" clId="Web-{909714AE-7896-B223-742C-DA8056A0D2B3}" dt="2024-06-11T19:11:10.573" v="72"/>
          <ac:picMkLst>
            <pc:docMk/>
            <pc:sldMk cId="2141003304" sldId="2147478884"/>
            <ac:picMk id="10" creationId="{4304539F-AF98-405C-C4AC-6787595B6701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11:19.792" v="74"/>
        <pc:sldMkLst>
          <pc:docMk/>
          <pc:sldMk cId="939944174" sldId="2147478885"/>
        </pc:sldMkLst>
        <pc:spChg chg="mod">
          <ac:chgData name="Rebecca Diaz-Castrejon" userId="S::rebecca_neimandcollaborative.com#ext#@ncconnect.onmicrosoft.com::2e9df2d5-df92-4e5c-ad51-805d35800e25" providerId="AD" clId="Web-{909714AE-7896-B223-742C-DA8056A0D2B3}" dt="2024-06-11T19:11:15.885" v="73"/>
          <ac:spMkLst>
            <pc:docMk/>
            <pc:sldMk cId="939944174" sldId="2147478885"/>
            <ac:spMk id="4" creationId="{CF2C3EAF-5FCC-014F-7E3F-E34881982123}"/>
          </ac:spMkLst>
        </pc:spChg>
        <pc:picChg chg="mod">
          <ac:chgData name="Rebecca Diaz-Castrejon" userId="S::rebecca_neimandcollaborative.com#ext#@ncconnect.onmicrosoft.com::2e9df2d5-df92-4e5c-ad51-805d35800e25" providerId="AD" clId="Web-{909714AE-7896-B223-742C-DA8056A0D2B3}" dt="2024-06-11T19:11:19.792" v="74"/>
          <ac:picMkLst>
            <pc:docMk/>
            <pc:sldMk cId="939944174" sldId="2147478885"/>
            <ac:picMk id="10" creationId="{6FC2CDB6-A9FD-C980-8A62-508E7595CA09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11:24.604" v="75"/>
        <pc:sldMkLst>
          <pc:docMk/>
          <pc:sldMk cId="1410294647" sldId="2147478886"/>
        </pc:sldMkLst>
        <pc:picChg chg="mod">
          <ac:chgData name="Rebecca Diaz-Castrejon" userId="S::rebecca_neimandcollaborative.com#ext#@ncconnect.onmicrosoft.com::2e9df2d5-df92-4e5c-ad51-805d35800e25" providerId="AD" clId="Web-{909714AE-7896-B223-742C-DA8056A0D2B3}" dt="2024-06-11T19:11:24.604" v="75"/>
          <ac:picMkLst>
            <pc:docMk/>
            <pc:sldMk cId="1410294647" sldId="2147478886"/>
            <ac:picMk id="12" creationId="{B87CBD84-37D6-A1F4-DB78-03568826EEB4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11:29.151" v="76"/>
        <pc:sldMkLst>
          <pc:docMk/>
          <pc:sldMk cId="2225150093" sldId="2147478887"/>
        </pc:sldMkLst>
        <pc:picChg chg="mod">
          <ac:chgData name="Rebecca Diaz-Castrejon" userId="S::rebecca_neimandcollaborative.com#ext#@ncconnect.onmicrosoft.com::2e9df2d5-df92-4e5c-ad51-805d35800e25" providerId="AD" clId="Web-{909714AE-7896-B223-742C-DA8056A0D2B3}" dt="2024-06-11T19:11:29.151" v="76"/>
          <ac:picMkLst>
            <pc:docMk/>
            <pc:sldMk cId="2225150093" sldId="2147478887"/>
            <ac:picMk id="12" creationId="{6514B69B-C5FE-F788-E8AD-3828BF3C3303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11:34.339" v="77"/>
        <pc:sldMkLst>
          <pc:docMk/>
          <pc:sldMk cId="4172441890" sldId="2147478915"/>
        </pc:sldMkLst>
        <pc:picChg chg="mod">
          <ac:chgData name="Rebecca Diaz-Castrejon" userId="S::rebecca_neimandcollaborative.com#ext#@ncconnect.onmicrosoft.com::2e9df2d5-df92-4e5c-ad51-805d35800e25" providerId="AD" clId="Web-{909714AE-7896-B223-742C-DA8056A0D2B3}" dt="2024-06-11T19:11:34.339" v="77"/>
          <ac:picMkLst>
            <pc:docMk/>
            <pc:sldMk cId="4172441890" sldId="2147478915"/>
            <ac:picMk id="12" creationId="{C1CAE4C0-6EB9-532B-2B42-177BC04F03BD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11:48.558" v="81"/>
        <pc:sldMkLst>
          <pc:docMk/>
          <pc:sldMk cId="2668841342" sldId="2147478916"/>
        </pc:sldMkLst>
        <pc:spChg chg="mod">
          <ac:chgData name="Rebecca Diaz-Castrejon" userId="S::rebecca_neimandcollaborative.com#ext#@ncconnect.onmicrosoft.com::2e9df2d5-df92-4e5c-ad51-805d35800e25" providerId="AD" clId="Web-{909714AE-7896-B223-742C-DA8056A0D2B3}" dt="2024-06-11T19:11:44.339" v="80"/>
          <ac:spMkLst>
            <pc:docMk/>
            <pc:sldMk cId="2668841342" sldId="2147478916"/>
            <ac:spMk id="3" creationId="{F2FB1A3C-FF2F-2067-927E-BDEC4211446A}"/>
          </ac:spMkLst>
        </pc:spChg>
        <pc:grpChg chg="mod">
          <ac:chgData name="Rebecca Diaz-Castrejon" userId="S::rebecca_neimandcollaborative.com#ext#@ncconnect.onmicrosoft.com::2e9df2d5-df92-4e5c-ad51-805d35800e25" providerId="AD" clId="Web-{909714AE-7896-B223-742C-DA8056A0D2B3}" dt="2024-06-11T19:11:48.558" v="81"/>
          <ac:grpSpMkLst>
            <pc:docMk/>
            <pc:sldMk cId="2668841342" sldId="2147478916"/>
            <ac:grpSpMk id="8" creationId="{D9338208-3283-AF82-8C89-574F533B515E}"/>
          </ac:grpSpMkLst>
        </pc:grp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05:26.910" v="13"/>
        <pc:sldMkLst>
          <pc:docMk/>
          <pc:sldMk cId="0" sldId="2147478923"/>
        </pc:sldMkLst>
        <pc:grpChg chg="mod">
          <ac:chgData name="Rebecca Diaz-Castrejon" userId="S::rebecca_neimandcollaborative.com#ext#@ncconnect.onmicrosoft.com::2e9df2d5-df92-4e5c-ad51-805d35800e25" providerId="AD" clId="Web-{909714AE-7896-B223-742C-DA8056A0D2B3}" dt="2024-06-11T19:05:26.910" v="13"/>
          <ac:grpSpMkLst>
            <pc:docMk/>
            <pc:sldMk cId="0" sldId="2147478923"/>
            <ac:grpSpMk id="34" creationId="{2D18EFE6-FE42-3A81-FE57-50F152A9BBFF}"/>
          </ac:grpSpMkLst>
        </pc:grp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05:55.317" v="18"/>
        <pc:sldMkLst>
          <pc:docMk/>
          <pc:sldMk cId="0" sldId="2147478924"/>
        </pc:sldMkLst>
        <pc:grpChg chg="mod">
          <ac:chgData name="Rebecca Diaz-Castrejon" userId="S::rebecca_neimandcollaborative.com#ext#@ncconnect.onmicrosoft.com::2e9df2d5-df92-4e5c-ad51-805d35800e25" providerId="AD" clId="Web-{909714AE-7896-B223-742C-DA8056A0D2B3}" dt="2024-06-11T19:05:30.332" v="14"/>
          <ac:grpSpMkLst>
            <pc:docMk/>
            <pc:sldMk cId="0" sldId="2147478924"/>
            <ac:grpSpMk id="24" creationId="{C4ABC4E4-2D39-ED79-9E1C-1AFBD10AE776}"/>
          </ac:grpSpMkLst>
        </pc:grpChg>
        <pc:picChg chg="mod">
          <ac:chgData name="Rebecca Diaz-Castrejon" userId="S::rebecca_neimandcollaborative.com#ext#@ncconnect.onmicrosoft.com::2e9df2d5-df92-4e5c-ad51-805d35800e25" providerId="AD" clId="Web-{909714AE-7896-B223-742C-DA8056A0D2B3}" dt="2024-06-11T19:05:55.317" v="18"/>
          <ac:picMkLst>
            <pc:docMk/>
            <pc:sldMk cId="0" sldId="2147478924"/>
            <ac:picMk id="7" creationId="{40F21ADD-E1A2-F807-49DF-39CB40067AF1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06:01.067" v="19"/>
        <pc:sldMkLst>
          <pc:docMk/>
          <pc:sldMk cId="3915141931" sldId="2147478926"/>
        </pc:sldMkLst>
        <pc:picChg chg="mod">
          <ac:chgData name="Rebecca Diaz-Castrejon" userId="S::rebecca_neimandcollaborative.com#ext#@ncconnect.onmicrosoft.com::2e9df2d5-df92-4e5c-ad51-805d35800e25" providerId="AD" clId="Web-{909714AE-7896-B223-742C-DA8056A0D2B3}" dt="2024-06-11T19:06:01.067" v="19"/>
          <ac:picMkLst>
            <pc:docMk/>
            <pc:sldMk cId="3915141931" sldId="2147478926"/>
            <ac:picMk id="24" creationId="{FF899E13-9303-F3F9-2F7A-C8AF651F5F30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07:29.444" v="30"/>
        <pc:sldMkLst>
          <pc:docMk/>
          <pc:sldMk cId="0" sldId="2147478929"/>
        </pc:sldMkLst>
        <pc:grpChg chg="mod">
          <ac:chgData name="Rebecca Diaz-Castrejon" userId="S::rebecca_neimandcollaborative.com#ext#@ncconnect.onmicrosoft.com::2e9df2d5-df92-4e5c-ad51-805d35800e25" providerId="AD" clId="Web-{909714AE-7896-B223-742C-DA8056A0D2B3}" dt="2024-06-11T19:07:29.444" v="30"/>
          <ac:grpSpMkLst>
            <pc:docMk/>
            <pc:sldMk cId="0" sldId="2147478929"/>
            <ac:grpSpMk id="17" creationId="{8F03A37B-5E6A-693F-5EC5-EA82958F4AB7}"/>
          </ac:grpSpMkLst>
        </pc:grp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10:40.775" v="67"/>
        <pc:sldMkLst>
          <pc:docMk/>
          <pc:sldMk cId="2526152422" sldId="2147478930"/>
        </pc:sldMkLst>
        <pc:picChg chg="mod">
          <ac:chgData name="Rebecca Diaz-Castrejon" userId="S::rebecca_neimandcollaborative.com#ext#@ncconnect.onmicrosoft.com::2e9df2d5-df92-4e5c-ad51-805d35800e25" providerId="AD" clId="Web-{909714AE-7896-B223-742C-DA8056A0D2B3}" dt="2024-06-11T19:10:40.775" v="67"/>
          <ac:picMkLst>
            <pc:docMk/>
            <pc:sldMk cId="2526152422" sldId="2147478930"/>
            <ac:picMk id="8" creationId="{E1B3E706-D1D2-FB48-5B34-A17A1B84B504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08:03.788" v="38"/>
        <pc:sldMkLst>
          <pc:docMk/>
          <pc:sldMk cId="0" sldId="2147478933"/>
        </pc:sldMkLst>
        <pc:grpChg chg="mod">
          <ac:chgData name="Rebecca Diaz-Castrejon" userId="S::rebecca_neimandcollaborative.com#ext#@ncconnect.onmicrosoft.com::2e9df2d5-df92-4e5c-ad51-805d35800e25" providerId="AD" clId="Web-{909714AE-7896-B223-742C-DA8056A0D2B3}" dt="2024-06-11T19:08:03.788" v="38"/>
          <ac:grpSpMkLst>
            <pc:docMk/>
            <pc:sldMk cId="0" sldId="2147478933"/>
            <ac:grpSpMk id="11" creationId="{E01BABF6-A9F9-D5BB-2EB0-D6E1D96ECE1C}"/>
          </ac:grpSpMkLst>
        </pc:grp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06:20.583" v="22"/>
        <pc:sldMkLst>
          <pc:docMk/>
          <pc:sldMk cId="2786167085" sldId="2147478936"/>
        </pc:sldMkLst>
        <pc:spChg chg="mod">
          <ac:chgData name="Rebecca Diaz-Castrejon" userId="S::rebecca_neimandcollaborative.com#ext#@ncconnect.onmicrosoft.com::2e9df2d5-df92-4e5c-ad51-805d35800e25" providerId="AD" clId="Web-{909714AE-7896-B223-742C-DA8056A0D2B3}" dt="2024-06-11T19:06:20.583" v="22"/>
          <ac:spMkLst>
            <pc:docMk/>
            <pc:sldMk cId="2786167085" sldId="2147478936"/>
            <ac:spMk id="3" creationId="{D8A20F91-FC69-50B1-66A7-A4F410E60B3A}"/>
          </ac:spMkLst>
        </pc:spChg>
        <pc:picChg chg="mod">
          <ac:chgData name="Rebecca Diaz-Castrejon" userId="S::rebecca_neimandcollaborative.com#ext#@ncconnect.onmicrosoft.com::2e9df2d5-df92-4e5c-ad51-805d35800e25" providerId="AD" clId="Web-{909714AE-7896-B223-742C-DA8056A0D2B3}" dt="2024-06-11T19:06:16.114" v="21"/>
          <ac:picMkLst>
            <pc:docMk/>
            <pc:sldMk cId="2786167085" sldId="2147478936"/>
            <ac:picMk id="5" creationId="{C751122E-9185-2C9C-243E-5D905C1E06D5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04:30.003" v="3"/>
        <pc:sldMkLst>
          <pc:docMk/>
          <pc:sldMk cId="975565888" sldId="2147478937"/>
        </pc:sldMkLst>
        <pc:grpChg chg="mod">
          <ac:chgData name="Rebecca Diaz-Castrejon" userId="S::rebecca_neimandcollaborative.com#ext#@ncconnect.onmicrosoft.com::2e9df2d5-df92-4e5c-ad51-805d35800e25" providerId="AD" clId="Web-{909714AE-7896-B223-742C-DA8056A0D2B3}" dt="2024-06-11T19:04:30.003" v="3"/>
          <ac:grpSpMkLst>
            <pc:docMk/>
            <pc:sldMk cId="975565888" sldId="2147478937"/>
            <ac:grpSpMk id="10" creationId="{0BDB6F2B-DD77-259F-FA6F-60DE8D658363}"/>
          </ac:grpSpMkLst>
        </pc:grp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04:44.113" v="4"/>
        <pc:sldMkLst>
          <pc:docMk/>
          <pc:sldMk cId="1998832653" sldId="2147478938"/>
        </pc:sldMkLst>
        <pc:picChg chg="mod">
          <ac:chgData name="Rebecca Diaz-Castrejon" userId="S::rebecca_neimandcollaborative.com#ext#@ncconnect.onmicrosoft.com::2e9df2d5-df92-4e5c-ad51-805d35800e25" providerId="AD" clId="Web-{909714AE-7896-B223-742C-DA8056A0D2B3}" dt="2024-06-11T19:04:44.113" v="4"/>
          <ac:picMkLst>
            <pc:docMk/>
            <pc:sldMk cId="1998832653" sldId="2147478938"/>
            <ac:picMk id="9" creationId="{FDF4076A-F1B3-1E20-66A6-8A2662CCAC0E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04:52.613" v="5"/>
        <pc:sldMkLst>
          <pc:docMk/>
          <pc:sldMk cId="3403500463" sldId="2147478939"/>
        </pc:sldMkLst>
        <pc:picChg chg="mod">
          <ac:chgData name="Rebecca Diaz-Castrejon" userId="S::rebecca_neimandcollaborative.com#ext#@ncconnect.onmicrosoft.com::2e9df2d5-df92-4e5c-ad51-805d35800e25" providerId="AD" clId="Web-{909714AE-7896-B223-742C-DA8056A0D2B3}" dt="2024-06-11T19:04:52.613" v="5"/>
          <ac:picMkLst>
            <pc:docMk/>
            <pc:sldMk cId="3403500463" sldId="2147478939"/>
            <ac:picMk id="5" creationId="{BF2E0475-E586-18C9-91EE-DCC90C3367A7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04:56.238" v="6"/>
        <pc:sldMkLst>
          <pc:docMk/>
          <pc:sldMk cId="3596552264" sldId="2147478940"/>
        </pc:sldMkLst>
        <pc:grpChg chg="mod">
          <ac:chgData name="Rebecca Diaz-Castrejon" userId="S::rebecca_neimandcollaborative.com#ext#@ncconnect.onmicrosoft.com::2e9df2d5-df92-4e5c-ad51-805d35800e25" providerId="AD" clId="Web-{909714AE-7896-B223-742C-DA8056A0D2B3}" dt="2024-06-11T19:04:56.238" v="6"/>
          <ac:grpSpMkLst>
            <pc:docMk/>
            <pc:sldMk cId="3596552264" sldId="2147478940"/>
            <ac:grpSpMk id="8" creationId="{A20C2C89-FC11-BC94-8E80-C8C491E09D75}"/>
          </ac:grpSpMkLst>
        </pc:grp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06:06.864" v="20"/>
        <pc:sldMkLst>
          <pc:docMk/>
          <pc:sldMk cId="500535277" sldId="2147478941"/>
        </pc:sldMkLst>
        <pc:picChg chg="mod">
          <ac:chgData name="Rebecca Diaz-Castrejon" userId="S::rebecca_neimandcollaborative.com#ext#@ncconnect.onmicrosoft.com::2e9df2d5-df92-4e5c-ad51-805d35800e25" providerId="AD" clId="Web-{909714AE-7896-B223-742C-DA8056A0D2B3}" dt="2024-06-11T19:06:06.864" v="20"/>
          <ac:picMkLst>
            <pc:docMk/>
            <pc:sldMk cId="500535277" sldId="2147478941"/>
            <ac:picMk id="6099" creationId="{94631949-BC9B-4412-AB85-B958FF440C11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07:54.600" v="37"/>
        <pc:sldMkLst>
          <pc:docMk/>
          <pc:sldMk cId="2649561426" sldId="2147478942"/>
        </pc:sldMkLst>
        <pc:picChg chg="mod">
          <ac:chgData name="Rebecca Diaz-Castrejon" userId="S::rebecca_neimandcollaborative.com#ext#@ncconnect.onmicrosoft.com::2e9df2d5-df92-4e5c-ad51-805d35800e25" providerId="AD" clId="Web-{909714AE-7896-B223-742C-DA8056A0D2B3}" dt="2024-06-11T19:07:54.600" v="37"/>
          <ac:picMkLst>
            <pc:docMk/>
            <pc:sldMk cId="2649561426" sldId="2147478942"/>
            <ac:picMk id="4" creationId="{7ECB7429-646D-2757-DF2D-B334AA27C291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07:23.725" v="29"/>
        <pc:sldMkLst>
          <pc:docMk/>
          <pc:sldMk cId="2231854475" sldId="2147478943"/>
        </pc:sldMkLst>
        <pc:grpChg chg="mod">
          <ac:chgData name="Rebecca Diaz-Castrejon" userId="S::rebecca_neimandcollaborative.com#ext#@ncconnect.onmicrosoft.com::2e9df2d5-df92-4e5c-ad51-805d35800e25" providerId="AD" clId="Web-{909714AE-7896-B223-742C-DA8056A0D2B3}" dt="2024-06-11T19:06:39.427" v="28"/>
          <ac:grpSpMkLst>
            <pc:docMk/>
            <pc:sldMk cId="2231854475" sldId="2147478943"/>
            <ac:grpSpMk id="2" creationId="{D69FBA27-8CD7-8E0B-B752-AB93903B4E93}"/>
          </ac:grpSpMkLst>
        </pc:grpChg>
        <pc:grpChg chg="mod">
          <ac:chgData name="Rebecca Diaz-Castrejon" userId="S::rebecca_neimandcollaborative.com#ext#@ncconnect.onmicrosoft.com::2e9df2d5-df92-4e5c-ad51-805d35800e25" providerId="AD" clId="Web-{909714AE-7896-B223-742C-DA8056A0D2B3}" dt="2024-06-11T19:07:23.725" v="29"/>
          <ac:grpSpMkLst>
            <pc:docMk/>
            <pc:sldMk cId="2231854475" sldId="2147478943"/>
            <ac:grpSpMk id="22" creationId="{CAB37B62-037D-34EF-5325-6F4B487F2DAC}"/>
          </ac:grpSpMkLst>
        </pc:grp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10:19.541" v="64"/>
        <pc:sldMkLst>
          <pc:docMk/>
          <pc:sldMk cId="636725924" sldId="2147478945"/>
        </pc:sldMkLst>
        <pc:spChg chg="mod">
          <ac:chgData name="Rebecca Diaz-Castrejon" userId="S::rebecca_neimandcollaborative.com#ext#@ncconnect.onmicrosoft.com::2e9df2d5-df92-4e5c-ad51-805d35800e25" providerId="AD" clId="Web-{909714AE-7896-B223-742C-DA8056A0D2B3}" dt="2024-06-11T19:10:15.556" v="63"/>
          <ac:spMkLst>
            <pc:docMk/>
            <pc:sldMk cId="636725924" sldId="2147478945"/>
            <ac:spMk id="15" creationId="{B3D6CF9B-C79A-97C0-80AB-87306D9D230C}"/>
          </ac:spMkLst>
        </pc:spChg>
        <pc:picChg chg="mod">
          <ac:chgData name="Rebecca Diaz-Castrejon" userId="S::rebecca_neimandcollaborative.com#ext#@ncconnect.onmicrosoft.com::2e9df2d5-df92-4e5c-ad51-805d35800e25" providerId="AD" clId="Web-{909714AE-7896-B223-742C-DA8056A0D2B3}" dt="2024-06-11T19:10:19.541" v="64"/>
          <ac:picMkLst>
            <pc:docMk/>
            <pc:sldMk cId="636725924" sldId="2147478945"/>
            <ac:picMk id="11" creationId="{E1364DC1-418C-D3CE-23A5-CABE034C4699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08:45.383" v="43"/>
        <pc:sldMkLst>
          <pc:docMk/>
          <pc:sldMk cId="3420020788" sldId="2147478948"/>
        </pc:sldMkLst>
        <pc:spChg chg="mod">
          <ac:chgData name="Rebecca Diaz-Castrejon" userId="S::rebecca_neimandcollaborative.com#ext#@ncconnect.onmicrosoft.com::2e9df2d5-df92-4e5c-ad51-805d35800e25" providerId="AD" clId="Web-{909714AE-7896-B223-742C-DA8056A0D2B3}" dt="2024-06-11T19:08:45.383" v="43"/>
          <ac:spMkLst>
            <pc:docMk/>
            <pc:sldMk cId="3420020788" sldId="2147478948"/>
            <ac:spMk id="24" creationId="{046439A8-F8C5-6834-E456-77664DE1FDAD}"/>
          </ac:spMkLst>
        </pc:spChg>
        <pc:grpChg chg="mod">
          <ac:chgData name="Rebecca Diaz-Castrejon" userId="S::rebecca_neimandcollaborative.com#ext#@ncconnect.onmicrosoft.com::2e9df2d5-df92-4e5c-ad51-805d35800e25" providerId="AD" clId="Web-{909714AE-7896-B223-742C-DA8056A0D2B3}" dt="2024-06-11T19:08:12.523" v="39"/>
          <ac:grpSpMkLst>
            <pc:docMk/>
            <pc:sldMk cId="3420020788" sldId="2147478948"/>
            <ac:grpSpMk id="33" creationId="{E57E22CC-40C0-13E1-798F-C0A0E355C2F2}"/>
          </ac:grpSpMkLst>
        </pc:grp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08:18.382" v="40"/>
        <pc:sldMkLst>
          <pc:docMk/>
          <pc:sldMk cId="4132649152" sldId="2147478949"/>
        </pc:sldMkLst>
        <pc:grpChg chg="mod">
          <ac:chgData name="Rebecca Diaz-Castrejon" userId="S::rebecca_neimandcollaborative.com#ext#@ncconnect.onmicrosoft.com::2e9df2d5-df92-4e5c-ad51-805d35800e25" providerId="AD" clId="Web-{909714AE-7896-B223-742C-DA8056A0D2B3}" dt="2024-06-11T19:08:18.382" v="40"/>
          <ac:grpSpMkLst>
            <pc:docMk/>
            <pc:sldMk cId="4132649152" sldId="2147478949"/>
            <ac:grpSpMk id="26" creationId="{26769BF3-FD62-8ADA-9CC9-23DA1EB2BC53}"/>
          </ac:grpSpMkLst>
        </pc:grp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09:16.790" v="44"/>
        <pc:sldMkLst>
          <pc:docMk/>
          <pc:sldMk cId="2001132624" sldId="2147478950"/>
        </pc:sldMkLst>
        <pc:spChg chg="mod">
          <ac:chgData name="Rebecca Diaz-Castrejon" userId="S::rebecca_neimandcollaborative.com#ext#@ncconnect.onmicrosoft.com::2e9df2d5-df92-4e5c-ad51-805d35800e25" providerId="AD" clId="Web-{909714AE-7896-B223-742C-DA8056A0D2B3}" dt="2024-06-11T19:08:24.117" v="42"/>
          <ac:spMkLst>
            <pc:docMk/>
            <pc:sldMk cId="2001132624" sldId="2147478950"/>
            <ac:spMk id="10" creationId="{E7E70EFC-FC2C-7DD4-6CED-89B3B8C96F54}"/>
          </ac:spMkLst>
        </pc:spChg>
        <pc:grpChg chg="mod">
          <ac:chgData name="Rebecca Diaz-Castrejon" userId="S::rebecca_neimandcollaborative.com#ext#@ncconnect.onmicrosoft.com::2e9df2d5-df92-4e5c-ad51-805d35800e25" providerId="AD" clId="Web-{909714AE-7896-B223-742C-DA8056A0D2B3}" dt="2024-06-11T19:08:21.398" v="41"/>
          <ac:grpSpMkLst>
            <pc:docMk/>
            <pc:sldMk cId="2001132624" sldId="2147478950"/>
            <ac:grpSpMk id="20" creationId="{47A6F4A4-CE07-682E-D541-BE3BEE588EC7}"/>
          </ac:grpSpMkLst>
        </pc:grpChg>
        <pc:grpChg chg="mod">
          <ac:chgData name="Rebecca Diaz-Castrejon" userId="S::rebecca_neimandcollaborative.com#ext#@ncconnect.onmicrosoft.com::2e9df2d5-df92-4e5c-ad51-805d35800e25" providerId="AD" clId="Web-{909714AE-7896-B223-742C-DA8056A0D2B3}" dt="2024-06-11T19:09:16.790" v="44"/>
          <ac:grpSpMkLst>
            <pc:docMk/>
            <pc:sldMk cId="2001132624" sldId="2147478950"/>
            <ac:grpSpMk id="22" creationId="{F785DC6A-07D9-EBAE-20E3-DCCAF5F2E046}"/>
          </ac:grpSpMkLst>
        </pc:grp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10:09.962" v="62"/>
        <pc:sldMkLst>
          <pc:docMk/>
          <pc:sldMk cId="113893350" sldId="2147478951"/>
        </pc:sldMkLst>
        <pc:grpChg chg="mod">
          <ac:chgData name="Rebecca Diaz-Castrejon" userId="S::rebecca_neimandcollaborative.com#ext#@ncconnect.onmicrosoft.com::2e9df2d5-df92-4e5c-ad51-805d35800e25" providerId="AD" clId="Web-{909714AE-7896-B223-742C-DA8056A0D2B3}" dt="2024-06-11T19:09:22.649" v="45"/>
          <ac:grpSpMkLst>
            <pc:docMk/>
            <pc:sldMk cId="113893350" sldId="2147478951"/>
            <ac:grpSpMk id="19" creationId="{0528C56E-49E6-E0F4-9D31-E4CB2B69C656}"/>
          </ac:grpSpMkLst>
        </pc:grpChg>
        <pc:picChg chg="mod">
          <ac:chgData name="Rebecca Diaz-Castrejon" userId="S::rebecca_neimandcollaborative.com#ext#@ncconnect.onmicrosoft.com::2e9df2d5-df92-4e5c-ad51-805d35800e25" providerId="AD" clId="Web-{909714AE-7896-B223-742C-DA8056A0D2B3}" dt="2024-06-11T19:10:09.962" v="62"/>
          <ac:picMkLst>
            <pc:docMk/>
            <pc:sldMk cId="113893350" sldId="2147478951"/>
            <ac:picMk id="3" creationId="{C77B053A-0FCA-32F8-EAE2-84CACB69FCF3}"/>
          </ac:picMkLst>
        </pc:picChg>
      </pc:sldChg>
    </pc:docChg>
  </pc:docChgLst>
  <pc:docChgLst>
    <pc:chgData name="Rebecca Diaz-Castrejon" userId="S::rebecca_neimandcollaborative.com#ext#@ncconnect.onmicrosoft.com::2e9df2d5-df92-4e5c-ad51-805d35800e25" providerId="AD" clId="Web-{C7C172B2-BC83-0153-177A-28A47C0A6A28}"/>
    <pc:docChg chg="modSld">
      <pc:chgData name="Rebecca Diaz-Castrejon" userId="S::rebecca_neimandcollaborative.com#ext#@ncconnect.onmicrosoft.com::2e9df2d5-df92-4e5c-ad51-805d35800e25" providerId="AD" clId="Web-{C7C172B2-BC83-0153-177A-28A47C0A6A28}" dt="2024-04-10T19:50:11.208" v="0"/>
      <pc:docMkLst>
        <pc:docMk/>
      </pc:docMkLst>
      <pc:sldChg chg="modNotes">
        <pc:chgData name="Rebecca Diaz-Castrejon" userId="S::rebecca_neimandcollaborative.com#ext#@ncconnect.onmicrosoft.com::2e9df2d5-df92-4e5c-ad51-805d35800e25" providerId="AD" clId="Web-{C7C172B2-BC83-0153-177A-28A47C0A6A28}" dt="2024-04-10T19:50:11.208" v="0"/>
        <pc:sldMkLst>
          <pc:docMk/>
          <pc:sldMk cId="975565888" sldId="2147478937"/>
        </pc:sldMkLst>
      </pc:sldChg>
    </pc:docChg>
  </pc:docChgLst>
  <pc:docChgLst>
    <pc:chgData name="Urbina, Jeydri" userId="S::jeydri.urbina@dhhs.nc.gov::0267e127-0673-41b1-9ab4-5bcc2ad758c4" providerId="AD" clId="Web-{E6F68381-AB88-36AC-E235-0112A2084AE8}"/>
    <pc:docChg chg="modSld">
      <pc:chgData name="Urbina, Jeydri" userId="S::jeydri.urbina@dhhs.nc.gov::0267e127-0673-41b1-9ab4-5bcc2ad758c4" providerId="AD" clId="Web-{E6F68381-AB88-36AC-E235-0112A2084AE8}" dt="2024-06-10T19:59:27.897" v="6"/>
      <pc:docMkLst>
        <pc:docMk/>
      </pc:docMkLst>
      <pc:sldChg chg="addCm">
        <pc:chgData name="Urbina, Jeydri" userId="S::jeydri.urbina@dhhs.nc.gov::0267e127-0673-41b1-9ab4-5bcc2ad758c4" providerId="AD" clId="Web-{E6F68381-AB88-36AC-E235-0112A2084AE8}" dt="2024-06-10T19:58:27.819" v="5"/>
        <pc:sldMkLst>
          <pc:docMk/>
          <pc:sldMk cId="2786167085" sldId="214747893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Urbina, Jeydri" userId="S::jeydri.urbina@dhhs.nc.gov::0267e127-0673-41b1-9ab4-5bcc2ad758c4" providerId="AD" clId="Web-{E6F68381-AB88-36AC-E235-0112A2084AE8}" dt="2024-06-10T19:58:27.819" v="5"/>
              <pc2:cmMkLst xmlns:pc2="http://schemas.microsoft.com/office/powerpoint/2019/9/main/command">
                <pc:docMk/>
                <pc:sldMk cId="2786167085" sldId="2147478936"/>
                <pc2:cmMk id="{CF5DE638-EC14-426F-A996-C3E03E2B0E07}"/>
              </pc2:cmMkLst>
            </pc226:cmChg>
          </p:ext>
        </pc:extLst>
      </pc:sldChg>
      <pc:sldChg chg="modSp">
        <pc:chgData name="Urbina, Jeydri" userId="S::jeydri.urbina@dhhs.nc.gov::0267e127-0673-41b1-9ab4-5bcc2ad758c4" providerId="AD" clId="Web-{E6F68381-AB88-36AC-E235-0112A2084AE8}" dt="2024-06-10T19:55:37.522" v="4" actId="20577"/>
        <pc:sldMkLst>
          <pc:docMk/>
          <pc:sldMk cId="500535277" sldId="2147478941"/>
        </pc:sldMkLst>
        <pc:spChg chg="mod">
          <ac:chgData name="Urbina, Jeydri" userId="S::jeydri.urbina@dhhs.nc.gov::0267e127-0673-41b1-9ab4-5bcc2ad758c4" providerId="AD" clId="Web-{E6F68381-AB88-36AC-E235-0112A2084AE8}" dt="2024-06-10T19:55:37.522" v="4" actId="20577"/>
          <ac:spMkLst>
            <pc:docMk/>
            <pc:sldMk cId="500535277" sldId="2147478941"/>
            <ac:spMk id="9" creationId="{FF7AAAA0-8424-46BB-1272-7C2C993A7EB9}"/>
          </ac:spMkLst>
        </pc:spChg>
      </pc:sldChg>
      <pc:sldChg chg="addCm">
        <pc:chgData name="Urbina, Jeydri" userId="S::jeydri.urbina@dhhs.nc.gov::0267e127-0673-41b1-9ab4-5bcc2ad758c4" providerId="AD" clId="Web-{E6F68381-AB88-36AC-E235-0112A2084AE8}" dt="2024-06-10T19:59:27.897" v="6"/>
        <pc:sldMkLst>
          <pc:docMk/>
          <pc:sldMk cId="2231854475" sldId="214747894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Urbina, Jeydri" userId="S::jeydri.urbina@dhhs.nc.gov::0267e127-0673-41b1-9ab4-5bcc2ad758c4" providerId="AD" clId="Web-{E6F68381-AB88-36AC-E235-0112A2084AE8}" dt="2024-06-10T19:59:27.897" v="6"/>
              <pc2:cmMkLst xmlns:pc2="http://schemas.microsoft.com/office/powerpoint/2019/9/main/command">
                <pc:docMk/>
                <pc:sldMk cId="2231854475" sldId="2147478943"/>
                <pc2:cmMk id="{B39CB4E9-4CD3-45CC-90AF-0544E48014D8}"/>
              </pc2:cmMkLst>
            </pc226:cmChg>
          </p:ext>
        </pc:extLst>
      </pc:sldChg>
    </pc:docChg>
  </pc:docChgLst>
  <pc:docChgLst>
    <pc:chgData name="Urbina, Jeydri" userId="S::jeydri.urbina@dhhs.nc.gov::0267e127-0673-41b1-9ab4-5bcc2ad758c4" providerId="AD" clId="Web-{1779C0E6-D096-2129-014A-73238C8480A1}"/>
    <pc:docChg chg="">
      <pc:chgData name="Urbina, Jeydri" userId="S::jeydri.urbina@dhhs.nc.gov::0267e127-0673-41b1-9ab4-5bcc2ad758c4" providerId="AD" clId="Web-{1779C0E6-D096-2129-014A-73238C8480A1}" dt="2024-06-10T22:31:04.329" v="5"/>
      <pc:docMkLst>
        <pc:docMk/>
      </pc:docMkLst>
      <pc:sldChg chg="addCm">
        <pc:chgData name="Urbina, Jeydri" userId="S::jeydri.urbina@dhhs.nc.gov::0267e127-0673-41b1-9ab4-5bcc2ad758c4" providerId="AD" clId="Web-{1779C0E6-D096-2129-014A-73238C8480A1}" dt="2024-06-10T22:31:04.329" v="5"/>
        <pc:sldMkLst>
          <pc:docMk/>
          <pc:sldMk cId="4248070286" sldId="214747888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Urbina, Jeydri" userId="S::jeydri.urbina@dhhs.nc.gov::0267e127-0673-41b1-9ab4-5bcc2ad758c4" providerId="AD" clId="Web-{1779C0E6-D096-2129-014A-73238C8480A1}" dt="2024-06-10T22:31:04.329" v="5"/>
              <pc2:cmMkLst xmlns:pc2="http://schemas.microsoft.com/office/powerpoint/2019/9/main/command">
                <pc:docMk/>
                <pc:sldMk cId="4248070286" sldId="2147478881"/>
                <pc2:cmMk id="{939F00DB-FFE2-4661-877F-6971C8DE2BC1}"/>
              </pc2:cmMkLst>
            </pc226:cmChg>
          </p:ext>
        </pc:extLst>
      </pc:sldChg>
      <pc:sldChg chg="addCm">
        <pc:chgData name="Urbina, Jeydri" userId="S::jeydri.urbina@dhhs.nc.gov::0267e127-0673-41b1-9ab4-5bcc2ad758c4" providerId="AD" clId="Web-{1779C0E6-D096-2129-014A-73238C8480A1}" dt="2024-06-10T22:17:30.167" v="0"/>
        <pc:sldMkLst>
          <pc:docMk/>
          <pc:sldMk cId="0" sldId="214747892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Urbina, Jeydri" userId="S::jeydri.urbina@dhhs.nc.gov::0267e127-0673-41b1-9ab4-5bcc2ad758c4" providerId="AD" clId="Web-{1779C0E6-D096-2129-014A-73238C8480A1}" dt="2024-06-10T22:17:30.167" v="0"/>
              <pc2:cmMkLst xmlns:pc2="http://schemas.microsoft.com/office/powerpoint/2019/9/main/command">
                <pc:docMk/>
                <pc:sldMk cId="0" sldId="2147478929"/>
                <pc2:cmMk id="{EE92571B-9EC6-4953-91AD-7CD7215A83F7}"/>
              </pc2:cmMkLst>
            </pc226:cmChg>
          </p:ext>
        </pc:extLst>
      </pc:sldChg>
      <pc:sldChg chg="addCm">
        <pc:chgData name="Urbina, Jeydri" userId="S::jeydri.urbina@dhhs.nc.gov::0267e127-0673-41b1-9ab4-5bcc2ad758c4" providerId="AD" clId="Web-{1779C0E6-D096-2129-014A-73238C8480A1}" dt="2024-06-10T22:18:58.839" v="1"/>
        <pc:sldMkLst>
          <pc:docMk/>
          <pc:sldMk cId="3420020788" sldId="214747894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Urbina, Jeydri" userId="S::jeydri.urbina@dhhs.nc.gov::0267e127-0673-41b1-9ab4-5bcc2ad758c4" providerId="AD" clId="Web-{1779C0E6-D096-2129-014A-73238C8480A1}" dt="2024-06-10T22:18:58.839" v="1"/>
              <pc2:cmMkLst xmlns:pc2="http://schemas.microsoft.com/office/powerpoint/2019/9/main/command">
                <pc:docMk/>
                <pc:sldMk cId="3420020788" sldId="2147478948"/>
                <pc2:cmMk id="{1100F855-2B0A-4ED6-B852-94932C305137}"/>
              </pc2:cmMkLst>
            </pc226:cmChg>
          </p:ext>
        </pc:extLst>
      </pc:sldChg>
      <pc:sldChg chg="addCm modCm">
        <pc:chgData name="Urbina, Jeydri" userId="S::jeydri.urbina@dhhs.nc.gov::0267e127-0673-41b1-9ab4-5bcc2ad758c4" providerId="AD" clId="Web-{1779C0E6-D096-2129-014A-73238C8480A1}" dt="2024-06-10T22:24:38.838" v="3"/>
        <pc:sldMkLst>
          <pc:docMk/>
          <pc:sldMk cId="4132649152" sldId="214747894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Urbina, Jeydri" userId="S::jeydri.urbina@dhhs.nc.gov::0267e127-0673-41b1-9ab4-5bcc2ad758c4" providerId="AD" clId="Web-{1779C0E6-D096-2129-014A-73238C8480A1}" dt="2024-06-10T22:24:38.838" v="3"/>
              <pc2:cmMkLst xmlns:pc2="http://schemas.microsoft.com/office/powerpoint/2019/9/main/command">
                <pc:docMk/>
                <pc:sldMk cId="4132649152" sldId="2147478949"/>
                <pc2:cmMk id="{5BD136B1-2E30-4FE5-8455-D289F13F4D8F}"/>
              </pc2:cmMkLst>
            </pc226:cmChg>
          </p:ext>
        </pc:extLst>
      </pc:sldChg>
      <pc:sldChg chg="addCm">
        <pc:chgData name="Urbina, Jeydri" userId="S::jeydri.urbina@dhhs.nc.gov::0267e127-0673-41b1-9ab4-5bcc2ad758c4" providerId="AD" clId="Web-{1779C0E6-D096-2129-014A-73238C8480A1}" dt="2024-06-10T22:26:22.557" v="4"/>
        <pc:sldMkLst>
          <pc:docMk/>
          <pc:sldMk cId="2001132624" sldId="214747895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Urbina, Jeydri" userId="S::jeydri.urbina@dhhs.nc.gov::0267e127-0673-41b1-9ab4-5bcc2ad758c4" providerId="AD" clId="Web-{1779C0E6-D096-2129-014A-73238C8480A1}" dt="2024-06-10T22:26:22.557" v="4"/>
              <pc2:cmMkLst xmlns:pc2="http://schemas.microsoft.com/office/powerpoint/2019/9/main/command">
                <pc:docMk/>
                <pc:sldMk cId="2001132624" sldId="2147478950"/>
                <pc2:cmMk id="{7AA26A39-5E93-4E3A-834D-836D1286D7B0}"/>
              </pc2:cmMkLst>
            </pc226:cmChg>
          </p:ext>
        </pc:extLst>
      </pc:sldChg>
    </pc:docChg>
  </pc:docChgLst>
  <pc:docChgLst>
    <pc:chgData name="christina.ngo.bui" userId="S::christina.ngo.bui_gmail.com#ext#@ncconnect.onmicrosoft.com::626deb5c-6642-45a9-ad52-0dde63f202a9" providerId="AD" clId="Web-{2B3EB341-5532-E3C6-75C9-965C79112283}"/>
    <pc:docChg chg="modSld">
      <pc:chgData name="christina.ngo.bui" userId="S::christina.ngo.bui_gmail.com#ext#@ncconnect.onmicrosoft.com::626deb5c-6642-45a9-ad52-0dde63f202a9" providerId="AD" clId="Web-{2B3EB341-5532-E3C6-75C9-965C79112283}" dt="2024-07-25T19:27:46.009" v="26" actId="20577"/>
      <pc:docMkLst>
        <pc:docMk/>
      </pc:docMkLst>
      <pc:sldChg chg="modSp">
        <pc:chgData name="christina.ngo.bui" userId="S::christina.ngo.bui_gmail.com#ext#@ncconnect.onmicrosoft.com::626deb5c-6642-45a9-ad52-0dde63f202a9" providerId="AD" clId="Web-{2B3EB341-5532-E3C6-75C9-965C79112283}" dt="2024-07-25T19:27:46.009" v="26" actId="20577"/>
        <pc:sldMkLst>
          <pc:docMk/>
          <pc:sldMk cId="4132649152" sldId="2147478949"/>
        </pc:sldMkLst>
        <pc:spChg chg="mod">
          <ac:chgData name="christina.ngo.bui" userId="S::christina.ngo.bui_gmail.com#ext#@ncconnect.onmicrosoft.com::626deb5c-6642-45a9-ad52-0dde63f202a9" providerId="AD" clId="Web-{2B3EB341-5532-E3C6-75C9-965C79112283}" dt="2024-07-25T19:27:46.009" v="26" actId="20577"/>
          <ac:spMkLst>
            <pc:docMk/>
            <pc:sldMk cId="4132649152" sldId="2147478949"/>
            <ac:spMk id="37" creationId="{589AAB86-36AC-E257-74A6-0DCE6303FE4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CD7C1D6-297B-4706-93AC-A32EB621E9FB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66B6F90-80EE-40CA-B5E8-3FF7D39E7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41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9000"/>
              </a:lnSpc>
              <a:spcBef>
                <a:spcPts val="0"/>
              </a:spcBef>
              <a:spcAft>
                <a:spcPts val="600"/>
              </a:spcAft>
            </a:pPr>
            <a:endParaRPr lang="en-US" sz="1800" b="1" i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2E1E6C64-647B-8A45-A2B3-51785A3DD7D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98980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0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8FECC-FE8D-149D-621C-FCE0C2536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708FBF-8D27-8408-3C40-DE530CF3C5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E8062A-20B2-5418-324F-7C08E26C02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9000"/>
              </a:lnSpc>
              <a:spcBef>
                <a:spcPts val="0"/>
              </a:spcBef>
              <a:spcAft>
                <a:spcPts val="600"/>
              </a:spcAft>
            </a:pPr>
            <a:endParaRPr lang="en-US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91BDA-499C-0190-95A4-22A6DEBF95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40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15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398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09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521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4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989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816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Black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chool teacher with student in a school classroom. ">
            <a:extLst>
              <a:ext uri="{FF2B5EF4-FFF2-40B4-BE49-F238E27FC236}">
                <a16:creationId xmlns:a16="http://schemas.microsoft.com/office/drawing/2014/main" id="{446E3AF3-3344-8918-2FDE-EA21D3D5F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2" r="26566"/>
          <a:stretch/>
        </p:blipFill>
        <p:spPr>
          <a:xfrm>
            <a:off x="5573264" y="0"/>
            <a:ext cx="6618736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F04E360-042E-83DE-6B80-F37621CDA24B}"/>
              </a:ext>
            </a:extLst>
          </p:cNvPr>
          <p:cNvSpPr/>
          <p:nvPr userDrawn="1"/>
        </p:nvSpPr>
        <p:spPr>
          <a:xfrm>
            <a:off x="0" y="-16626"/>
            <a:ext cx="9088333" cy="6874626"/>
          </a:xfrm>
          <a:custGeom>
            <a:avLst/>
            <a:gdLst>
              <a:gd name="connsiteX0" fmla="*/ 0 w 9088333"/>
              <a:gd name="connsiteY0" fmla="*/ 0 h 6858000"/>
              <a:gd name="connsiteX1" fmla="*/ 9088333 w 9088333"/>
              <a:gd name="connsiteY1" fmla="*/ 0 h 6858000"/>
              <a:gd name="connsiteX2" fmla="*/ 9088333 w 9088333"/>
              <a:gd name="connsiteY2" fmla="*/ 6858000 h 6858000"/>
              <a:gd name="connsiteX3" fmla="*/ 0 w 9088333"/>
              <a:gd name="connsiteY3" fmla="*/ 6858000 h 6858000"/>
              <a:gd name="connsiteX4" fmla="*/ 0 w 9088333"/>
              <a:gd name="connsiteY4" fmla="*/ 0 h 6858000"/>
              <a:gd name="connsiteX0" fmla="*/ 0 w 9088333"/>
              <a:gd name="connsiteY0" fmla="*/ 0 h 6858000"/>
              <a:gd name="connsiteX1" fmla="*/ 7159781 w 9088333"/>
              <a:gd name="connsiteY1" fmla="*/ 0 h 6858000"/>
              <a:gd name="connsiteX2" fmla="*/ 9088333 w 9088333"/>
              <a:gd name="connsiteY2" fmla="*/ 6858000 h 6858000"/>
              <a:gd name="connsiteX3" fmla="*/ 0 w 9088333"/>
              <a:gd name="connsiteY3" fmla="*/ 6858000 h 6858000"/>
              <a:gd name="connsiteX4" fmla="*/ 0 w 9088333"/>
              <a:gd name="connsiteY4" fmla="*/ 0 h 6858000"/>
              <a:gd name="connsiteX0" fmla="*/ 0 w 9088333"/>
              <a:gd name="connsiteY0" fmla="*/ 0 h 6858000"/>
              <a:gd name="connsiteX1" fmla="*/ 8439941 w 9088333"/>
              <a:gd name="connsiteY1" fmla="*/ 33250 h 6858000"/>
              <a:gd name="connsiteX2" fmla="*/ 9088333 w 9088333"/>
              <a:gd name="connsiteY2" fmla="*/ 6858000 h 6858000"/>
              <a:gd name="connsiteX3" fmla="*/ 0 w 9088333"/>
              <a:gd name="connsiteY3" fmla="*/ 6858000 h 6858000"/>
              <a:gd name="connsiteX4" fmla="*/ 0 w 9088333"/>
              <a:gd name="connsiteY4" fmla="*/ 0 h 6858000"/>
              <a:gd name="connsiteX0" fmla="*/ 0 w 9088333"/>
              <a:gd name="connsiteY0" fmla="*/ 16626 h 6874626"/>
              <a:gd name="connsiteX1" fmla="*/ 8439941 w 9088333"/>
              <a:gd name="connsiteY1" fmla="*/ 0 h 6874626"/>
              <a:gd name="connsiteX2" fmla="*/ 9088333 w 9088333"/>
              <a:gd name="connsiteY2" fmla="*/ 6874626 h 6874626"/>
              <a:gd name="connsiteX3" fmla="*/ 0 w 9088333"/>
              <a:gd name="connsiteY3" fmla="*/ 6874626 h 6874626"/>
              <a:gd name="connsiteX4" fmla="*/ 0 w 9088333"/>
              <a:gd name="connsiteY4" fmla="*/ 16626 h 6874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88333" h="6874626">
                <a:moveTo>
                  <a:pt x="0" y="16626"/>
                </a:moveTo>
                <a:lnTo>
                  <a:pt x="8439941" y="0"/>
                </a:lnTo>
                <a:lnTo>
                  <a:pt x="9088333" y="6874626"/>
                </a:lnTo>
                <a:lnTo>
                  <a:pt x="0" y="6874626"/>
                </a:lnTo>
                <a:lnTo>
                  <a:pt x="0" y="16626"/>
                </a:lnTo>
                <a:close/>
              </a:path>
            </a:pathLst>
          </a:custGeom>
          <a:solidFill>
            <a:srgbClr val="0927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C616BE9C-4DE5-77B9-EC90-EED692B85A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1372" y="2421269"/>
            <a:ext cx="6839584" cy="1628677"/>
          </a:xfrm>
        </p:spPr>
        <p:txBody>
          <a:bodyPr anchor="t">
            <a:noAutofit/>
          </a:bodyPr>
          <a:lstStyle>
            <a:lvl1pPr marL="0" indent="0">
              <a:buNone/>
              <a:defRPr sz="32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800">
                <a:latin typeface="Franklin Gothic Demi Cond" panose="020B0706030402020204" pitchFamily="34" charset="0"/>
              </a:defRPr>
            </a:lvl2pPr>
            <a:lvl3pPr marL="685800" indent="0">
              <a:buNone/>
              <a:defRPr sz="2800">
                <a:latin typeface="Franklin Gothic Demi Cond" panose="020B0706030402020204" pitchFamily="34" charset="0"/>
              </a:defRPr>
            </a:lvl3pPr>
            <a:lvl4pPr marL="1028700" indent="0">
              <a:buNone/>
              <a:defRPr sz="2800">
                <a:latin typeface="Franklin Gothic Demi Cond" panose="020B0706030402020204" pitchFamily="34" charset="0"/>
              </a:defRPr>
            </a:lvl4pPr>
            <a:lvl5pPr marL="1371600" indent="0">
              <a:buNone/>
              <a:defRPr sz="28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024C4411-AE55-9D82-1851-17BBB7115D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372" y="4087955"/>
            <a:ext cx="6839584" cy="94875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Presenter Name and Title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573C46C4-4445-BE03-344A-775C366C3E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372" y="5036707"/>
            <a:ext cx="6839585" cy="488226"/>
          </a:xfrm>
        </p:spPr>
        <p:txBody>
          <a:bodyPr anchor="ctr">
            <a:noAutofit/>
          </a:bodyPr>
          <a:lstStyle>
            <a:lvl1pPr marL="0" indent="0">
              <a:buNone/>
              <a:defRPr sz="20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BD30126-8544-9DE8-F39D-DD6F9E65C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41372" y="1667834"/>
            <a:ext cx="6839584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NC Department of Health and Human Services">
            <a:extLst>
              <a:ext uri="{FF2B5EF4-FFF2-40B4-BE49-F238E27FC236}">
                <a16:creationId xmlns:a16="http://schemas.microsoft.com/office/drawing/2014/main" id="{C71F2B87-53F2-E0C1-D12D-87BE9FCC0E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329" y="5833005"/>
            <a:ext cx="2044267" cy="778769"/>
          </a:xfrm>
          <a:prstGeom prst="rect">
            <a:avLst/>
          </a:prstGeom>
        </p:spPr>
      </p:pic>
      <p:pic>
        <p:nvPicPr>
          <p:cNvPr id="11" name="Picture 1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83C857E-2157-6A11-5315-2DC15D498A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43" y="145418"/>
            <a:ext cx="4310063" cy="143668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3B21674-8190-5FC3-5E29-FF4A4626C261}"/>
              </a:ext>
            </a:extLst>
          </p:cNvPr>
          <p:cNvCxnSpPr>
            <a:cxnSpLocks/>
            <a:stCxn id="15" idx="1"/>
          </p:cNvCxnSpPr>
          <p:nvPr userDrawn="1"/>
        </p:nvCxnSpPr>
        <p:spPr>
          <a:xfrm>
            <a:off x="8439941" y="-16626"/>
            <a:ext cx="546548" cy="6874626"/>
          </a:xfrm>
          <a:prstGeom prst="line">
            <a:avLst/>
          </a:prstGeom>
          <a:ln w="190500">
            <a:solidFill>
              <a:srgbClr val="1C97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787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9160" y="624054"/>
            <a:ext cx="10457689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12192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447801"/>
            <a:ext cx="10517717" cy="47953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1200"/>
              </a:spcBef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38" indent="-228600">
              <a:lnSpc>
                <a:spcPct val="100000"/>
              </a:lnSpc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96383" y="6243108"/>
            <a:ext cx="10656007" cy="33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573308"/>
            <a:ext cx="12192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107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Slide Number Placeholder 21">
            <a:extLst>
              <a:ext uri="{FF2B5EF4-FFF2-40B4-BE49-F238E27FC236}">
                <a16:creationId xmlns:a16="http://schemas.microsoft.com/office/drawing/2014/main" id="{72A84BF6-3A54-1E83-4E34-5F69A0703E7F}"/>
              </a:ext>
            </a:extLst>
          </p:cNvPr>
          <p:cNvSpPr txBox="1">
            <a:spLocks/>
          </p:cNvSpPr>
          <p:nvPr userDrawn="1"/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z="1200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53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02867" y="1541881"/>
            <a:ext cx="8136575" cy="3538504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1200"/>
              </a:spcBef>
              <a:defRPr sz="28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38" indent="-228600">
              <a:lnSpc>
                <a:spcPct val="100000"/>
              </a:lnSpc>
              <a:defRPr sz="20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lvl1pPr algn="r">
              <a:defRPr sz="9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02867" y="901799"/>
            <a:ext cx="8136575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rgbClr val="137DA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0A7D97-F443-3246-77B3-6A2BC74F5D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14300">
            <a:solidFill>
              <a:srgbClr val="0927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NC Department of Health and Human Services">
            <a:extLst>
              <a:ext uri="{FF2B5EF4-FFF2-40B4-BE49-F238E27FC236}">
                <a16:creationId xmlns:a16="http://schemas.microsoft.com/office/drawing/2014/main" id="{106983F1-326B-C5F4-B000-E6A5393DA7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21" y="6230145"/>
            <a:ext cx="1105978" cy="389383"/>
          </a:xfrm>
          <a:prstGeom prst="rect">
            <a:avLst/>
          </a:prstGeom>
        </p:spPr>
      </p:pic>
      <p:sp>
        <p:nvSpPr>
          <p:cNvPr id="3" name="Pentagon 2">
            <a:extLst>
              <a:ext uri="{FF2B5EF4-FFF2-40B4-BE49-F238E27FC236}">
                <a16:creationId xmlns:a16="http://schemas.microsoft.com/office/drawing/2014/main" id="{C2614EE4-1FD2-C06E-AA16-CAEB4986C95E}"/>
              </a:ext>
            </a:extLst>
          </p:cNvPr>
          <p:cNvSpPr/>
          <p:nvPr userDrawn="1"/>
        </p:nvSpPr>
        <p:spPr>
          <a:xfrm>
            <a:off x="-52808" y="949208"/>
            <a:ext cx="320040" cy="515815"/>
          </a:xfrm>
          <a:prstGeom prst="homePlate">
            <a:avLst/>
          </a:prstGeom>
          <a:solidFill>
            <a:srgbClr val="137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7DAE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CF2923-8359-6F3D-082E-4BE43B11A9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75688" y="949325"/>
            <a:ext cx="3392487" cy="5765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64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ullets">
    <p:bg>
      <p:bgPr>
        <a:solidFill>
          <a:srgbClr val="0927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0A7D97-F443-3246-77B3-6A2BC74F5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2745"/>
          </a:solidFill>
          <a:ln w="1143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02867" y="1541881"/>
            <a:ext cx="11418072" cy="3538504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1200"/>
              </a:spcBef>
              <a:defRPr sz="28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38" indent="-228600">
              <a:lnSpc>
                <a:spcPct val="100000"/>
              </a:lnSpc>
              <a:defRPr sz="20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lvl1pPr algn="r">
              <a:defRPr sz="9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02867" y="901799"/>
            <a:ext cx="11418072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pic>
        <p:nvPicPr>
          <p:cNvPr id="14" name="Picture 13" descr="NC Department of Health and Human Services">
            <a:extLst>
              <a:ext uri="{FF2B5EF4-FFF2-40B4-BE49-F238E27FC236}">
                <a16:creationId xmlns:a16="http://schemas.microsoft.com/office/drawing/2014/main" id="{106983F1-326B-C5F4-B000-E6A5393DA7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471" y="6207920"/>
            <a:ext cx="1172306" cy="44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0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CAADAD-5A13-24E9-197B-97911030B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954124"/>
          </a:xfrm>
          <a:prstGeom prst="rect">
            <a:avLst/>
          </a:prstGeom>
          <a:solidFill>
            <a:srgbClr val="0927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94B2A7-3C10-44C6-8E2C-D730D1BEF0B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1284815"/>
            <a:ext cx="11350752" cy="1477328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defRPr sz="1800"/>
            </a:lvl3pPr>
            <a:lvl4pPr>
              <a:lnSpc>
                <a:spcPct val="100000"/>
              </a:lnSpc>
              <a:spcBef>
                <a:spcPts val="0"/>
              </a:spcBef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0624" y="185313"/>
            <a:ext cx="11638026" cy="592562"/>
          </a:xfrm>
        </p:spPr>
        <p:txBody>
          <a:bodyPr lIns="0" rIns="0" anchor="ctr"/>
          <a:lstStyle>
            <a:lvl1pPr>
              <a:defRPr sz="2000" b="1" cap="all" spc="13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NC Department of Health and Human Services">
            <a:extLst>
              <a:ext uri="{FF2B5EF4-FFF2-40B4-BE49-F238E27FC236}">
                <a16:creationId xmlns:a16="http://schemas.microsoft.com/office/drawing/2014/main" id="{63175851-4D12-4852-84F5-C13C561B8F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7"/>
          <a:stretch/>
        </p:blipFill>
        <p:spPr>
          <a:xfrm>
            <a:off x="420624" y="6229553"/>
            <a:ext cx="1131146" cy="518014"/>
          </a:xfrm>
          <a:prstGeom prst="rect">
            <a:avLst/>
          </a:prstGeom>
        </p:spPr>
      </p:pic>
      <p:sp>
        <p:nvSpPr>
          <p:cNvPr id="11" name="Holder 6">
            <a:extLst>
              <a:ext uri="{FF2B5EF4-FFF2-40B4-BE49-F238E27FC236}">
                <a16:creationId xmlns:a16="http://schemas.microsoft.com/office/drawing/2014/main" id="{183789D2-8A26-402D-8A27-DE00690B5BEC}"/>
              </a:ext>
            </a:extLst>
          </p:cNvPr>
          <p:cNvSpPr txBox="1">
            <a:spLocks/>
          </p:cNvSpPr>
          <p:nvPr userDrawn="1"/>
        </p:nvSpPr>
        <p:spPr>
          <a:xfrm>
            <a:off x="11352368" y="6403922"/>
            <a:ext cx="419008" cy="1692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500" b="0" i="0" kern="1200">
                <a:solidFill>
                  <a:srgbClr val="6F7072"/>
                </a:solidFill>
                <a:latin typeface="EYInterstate Light"/>
                <a:ea typeface="+mn-ea"/>
                <a:cs typeface="EYInterstat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49" algn="r"/>
            <a:fld id="{81D60167-4931-47E6-BA6A-407CBD079E47}" type="slidenum">
              <a:rPr lang="en-US" sz="1100" smtClean="0">
                <a:solidFill>
                  <a:schemeClr val="tx1"/>
                </a:solidFill>
                <a:latin typeface="+mn-lt"/>
              </a:rPr>
              <a:pPr marL="19049" algn="r"/>
              <a:t>‹#›</a:t>
            </a:fld>
            <a:endParaRPr lang="en-US" sz="999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49959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CAADAD-5A13-24E9-197B-97911030B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2000" cy="1859592"/>
          </a:xfrm>
          <a:prstGeom prst="rect">
            <a:avLst/>
          </a:prstGeom>
          <a:solidFill>
            <a:srgbClr val="0927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94B2A7-3C10-44C6-8E2C-D730D1BEF0B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2182563"/>
            <a:ext cx="11350752" cy="1477328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defRPr sz="1800"/>
            </a:lvl3pPr>
            <a:lvl4pPr>
              <a:lnSpc>
                <a:spcPct val="100000"/>
              </a:lnSpc>
              <a:spcBef>
                <a:spcPts val="0"/>
              </a:spcBef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NC Department of Health and Human Services">
            <a:extLst>
              <a:ext uri="{FF2B5EF4-FFF2-40B4-BE49-F238E27FC236}">
                <a16:creationId xmlns:a16="http://schemas.microsoft.com/office/drawing/2014/main" id="{63175851-4D12-4852-84F5-C13C561B8F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7"/>
          <a:stretch/>
        </p:blipFill>
        <p:spPr>
          <a:xfrm>
            <a:off x="420624" y="6229553"/>
            <a:ext cx="1131146" cy="518014"/>
          </a:xfrm>
          <a:prstGeom prst="rect">
            <a:avLst/>
          </a:prstGeom>
        </p:spPr>
      </p:pic>
      <p:sp>
        <p:nvSpPr>
          <p:cNvPr id="11" name="Holder 6">
            <a:extLst>
              <a:ext uri="{FF2B5EF4-FFF2-40B4-BE49-F238E27FC236}">
                <a16:creationId xmlns:a16="http://schemas.microsoft.com/office/drawing/2014/main" id="{183789D2-8A26-402D-8A27-DE00690B5BEC}"/>
              </a:ext>
            </a:extLst>
          </p:cNvPr>
          <p:cNvSpPr txBox="1">
            <a:spLocks/>
          </p:cNvSpPr>
          <p:nvPr userDrawn="1"/>
        </p:nvSpPr>
        <p:spPr>
          <a:xfrm>
            <a:off x="11352368" y="6411616"/>
            <a:ext cx="419008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500" b="0" i="0" kern="1200">
                <a:solidFill>
                  <a:srgbClr val="6F7072"/>
                </a:solidFill>
                <a:latin typeface="EYInterstate Light"/>
                <a:ea typeface="+mn-ea"/>
                <a:cs typeface="EYInterstat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49" algn="r"/>
            <a:fld id="{81D60167-4931-47E6-BA6A-407CBD079E47}" type="slidenum">
              <a:rPr lang="en-US" sz="999" smtClean="0">
                <a:solidFill>
                  <a:srgbClr val="808080"/>
                </a:solidFill>
                <a:latin typeface="+mn-lt"/>
              </a:rPr>
              <a:pPr marL="19049" algn="r"/>
              <a:t>‹#›</a:t>
            </a:fld>
            <a:endParaRPr lang="en-US" sz="999">
              <a:solidFill>
                <a:srgbClr val="808080"/>
              </a:solidFill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630B498-DEE3-1B79-3F9F-B098B3790E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867" y="901799"/>
            <a:ext cx="11418072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</p:spTree>
    <p:extLst>
      <p:ext uri="{BB962C8B-B14F-4D97-AF65-F5344CB8AC3E}">
        <p14:creationId xmlns:p14="http://schemas.microsoft.com/office/powerpoint/2010/main" val="3637142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CAADAD-5A13-24E9-197B-97911030B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2000" cy="1859592"/>
          </a:xfrm>
          <a:prstGeom prst="rect">
            <a:avLst/>
          </a:prstGeom>
          <a:solidFill>
            <a:srgbClr val="003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94B2A7-3C10-44C6-8E2C-D730D1BEF0B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2182563"/>
            <a:ext cx="11350752" cy="1477328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defRPr sz="1800"/>
            </a:lvl3pPr>
            <a:lvl4pPr>
              <a:lnSpc>
                <a:spcPct val="100000"/>
              </a:lnSpc>
              <a:spcBef>
                <a:spcPts val="0"/>
              </a:spcBef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630B498-DEE3-1B79-3F9F-B098B3790E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867" y="901799"/>
            <a:ext cx="11418072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pic>
        <p:nvPicPr>
          <p:cNvPr id="5" name="Picture 4" descr="Logo for the NC Department of Health and Human Services">
            <a:extLst>
              <a:ext uri="{FF2B5EF4-FFF2-40B4-BE49-F238E27FC236}">
                <a16:creationId xmlns:a16="http://schemas.microsoft.com/office/drawing/2014/main" id="{C5D61731-78C8-13E4-6738-B64D3140D4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23" y="6168985"/>
            <a:ext cx="1339457" cy="50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21">
            <a:extLst>
              <a:ext uri="{FF2B5EF4-FFF2-40B4-BE49-F238E27FC236}">
                <a16:creationId xmlns:a16="http://schemas.microsoft.com/office/drawing/2014/main" id="{68929273-5E22-6942-22F7-C6A827680BA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lvl1pPr algn="r">
              <a:defRPr sz="9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65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B0FC8-303E-2C81-A820-D799EF6229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197365-C8FC-BABC-C9A2-0956502E3F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10A5D-6939-C1E2-2D54-7AE3A8DA1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880AF-AC56-6022-19DD-CCBBE6974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C6A87-14E7-BD98-727B-8BDF04EF2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lide Number Placeholder 21">
            <a:extLst>
              <a:ext uri="{FF2B5EF4-FFF2-40B4-BE49-F238E27FC236}">
                <a16:creationId xmlns:a16="http://schemas.microsoft.com/office/drawing/2014/main" id="{2CC9ED2C-47BC-22E6-06A5-9B7CC54902CD}"/>
              </a:ext>
            </a:extLst>
          </p:cNvPr>
          <p:cNvSpPr txBox="1">
            <a:spLocks/>
          </p:cNvSpPr>
          <p:nvPr userDrawn="1"/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40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3860"/>
            <a:ext cx="12192000" cy="548640"/>
          </a:xfrm>
          <a:prstGeom prst="rect">
            <a:avLst/>
          </a:prstGeom>
          <a:solidFill>
            <a:srgbClr val="E9F0F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07207" y="6243108"/>
            <a:ext cx="11777583" cy="330200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Franklin Gothic Medium Cond" panose="020B0606030402020204" pitchFamily="34" charset="0"/>
                <a:ea typeface="Franklin Gothic Medium Cond" panose="020B06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7208" y="10372"/>
            <a:ext cx="11777584" cy="54212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200" b="0" i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max, lower case</a:t>
            </a:r>
          </a:p>
        </p:txBody>
      </p:sp>
    </p:spTree>
    <p:extLst>
      <p:ext uri="{BB962C8B-B14F-4D97-AF65-F5344CB8AC3E}">
        <p14:creationId xmlns:p14="http://schemas.microsoft.com/office/powerpoint/2010/main" val="3898353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Bullets-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3860"/>
            <a:ext cx="12192000" cy="548640"/>
          </a:xfrm>
          <a:prstGeom prst="rect">
            <a:avLst/>
          </a:prstGeom>
          <a:solidFill>
            <a:srgbClr val="E9F0F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07207" y="6243108"/>
            <a:ext cx="11777583" cy="330200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Franklin Gothic Medium Cond" panose="020B0606030402020204" pitchFamily="34" charset="0"/>
                <a:ea typeface="Franklin Gothic Medium Cond" panose="020B06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B99C3FC-5AF5-4C0E-A082-956E3CCEEE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7207" y="0"/>
            <a:ext cx="11777133" cy="5486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en-US"/>
              <a:t>Click to add title; 1 line max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B62FB87-FD5D-4FE2-9A00-F7FD9B079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7434" y="818147"/>
            <a:ext cx="11777133" cy="5420728"/>
          </a:xfrm>
          <a:prstGeom prst="rect">
            <a:avLst/>
          </a:prstGeom>
        </p:spPr>
        <p:txBody>
          <a:bodyPr/>
          <a:lstStyle>
            <a:lvl1pPr marL="288925" indent="-2889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800" b="0">
                <a:latin typeface="Franklin Gothic Medium" panose="020B0603020102020204" pitchFamily="34" charset="0"/>
              </a:defRPr>
            </a:lvl1pPr>
            <a:lvl2pPr marL="854075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400" b="0">
                <a:latin typeface="Franklin Gothic Medium" panose="020B0603020102020204" pitchFamily="34" charset="0"/>
              </a:defRPr>
            </a:lvl2pPr>
            <a:lvl3pPr marL="1311275" indent="-2762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Franklin Gothic Medium" panose="020B0603020102020204" pitchFamily="34" charset="0"/>
              <a:buChar char="−"/>
              <a:defRPr sz="2000" b="0">
                <a:latin typeface="Franklin Gothic Medium" panose="020B0603020102020204" pitchFamily="34" charset="0"/>
              </a:defRPr>
            </a:lvl3pPr>
          </a:lstStyle>
          <a:p>
            <a:pPr lvl="0"/>
            <a:r>
              <a:rPr lang="en-US"/>
              <a:t>Click to add bullet level 1</a:t>
            </a:r>
          </a:p>
          <a:p>
            <a:pPr lvl="1"/>
            <a:r>
              <a:rPr lang="en-US"/>
              <a:t>Click to add bullet level 2</a:t>
            </a:r>
          </a:p>
          <a:p>
            <a:pPr lvl="2"/>
            <a:r>
              <a:rPr lang="en-US"/>
              <a:t>Click to add bullet level 3</a:t>
            </a:r>
          </a:p>
        </p:txBody>
      </p:sp>
    </p:spTree>
    <p:extLst>
      <p:ext uri="{BB962C8B-B14F-4D97-AF65-F5344CB8AC3E}">
        <p14:creationId xmlns:p14="http://schemas.microsoft.com/office/powerpoint/2010/main" val="1504438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84099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8" r:id="rId2"/>
    <p:sldLayoutId id="2147483763" r:id="rId3"/>
    <p:sldLayoutId id="2147483761" r:id="rId4"/>
    <p:sldLayoutId id="2147483762" r:id="rId5"/>
    <p:sldLayoutId id="2147483770" r:id="rId6"/>
    <p:sldLayoutId id="2147483764" r:id="rId7"/>
    <p:sldLayoutId id="2147483765" r:id="rId8"/>
    <p:sldLayoutId id="2147483766" r:id="rId9"/>
    <p:sldLayoutId id="2147483768" r:id="rId10"/>
    <p:sldLayoutId id="2147483769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7CA3DD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228600" indent="-22860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b="1" i="0" kern="1200">
          <a:solidFill>
            <a:srgbClr val="003B7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576263" indent="-233363" algn="l" defTabSz="685800" rtl="0" eaLnBrk="1" latinLnBrk="0" hangingPunct="1">
        <a:lnSpc>
          <a:spcPct val="90000"/>
        </a:lnSpc>
        <a:spcBef>
          <a:spcPts val="375"/>
        </a:spcBef>
        <a:buFont typeface="Franklin Gothic Medium" panose="020B0603020102020204" pitchFamily="34" charset="0"/>
        <a:buChar char="–"/>
        <a:defRPr sz="2400" b="1" i="0" kern="1200">
          <a:solidFill>
            <a:srgbClr val="003B7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b="1" i="0" kern="1200">
          <a:solidFill>
            <a:srgbClr val="003B7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s://medicaid.ncdhhs.gov/nemt-e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caid.ncdhhs.gov/tailored-plans/1915i-e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medicaid.ncdhhs.gov/tailored-plans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www.vayahealth.com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trilliumhealthresources.org/" TargetMode="External"/><Relationship Id="rId11" Type="http://schemas.openxmlformats.org/officeDocument/2006/relationships/image" Target="../media/image10.png"/><Relationship Id="rId5" Type="http://schemas.openxmlformats.org/officeDocument/2006/relationships/hyperlink" Target="https://www.partnersbhm.org/" TargetMode="External"/><Relationship Id="rId10" Type="http://schemas.openxmlformats.org/officeDocument/2006/relationships/image" Target="../media/image9.png"/><Relationship Id="rId4" Type="http://schemas.openxmlformats.org/officeDocument/2006/relationships/hyperlink" Target="https://www.alliancehealthplan.org/" TargetMode="External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hyperlink" Target="https://medicaid.ncdhhs.gov/tailored-plans/es" TargetMode="External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2.png"/><Relationship Id="rId7" Type="http://schemas.openxmlformats.org/officeDocument/2006/relationships/image" Target="../media/image9.png"/><Relationship Id="rId2" Type="http://schemas.openxmlformats.org/officeDocument/2006/relationships/hyperlink" Target="https://ncmedicaidplans.gov/es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B9DA91C-62D2-C478-AEEB-D001A1DC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2424" y="6210300"/>
            <a:ext cx="1384300" cy="527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0C53A0-A215-00F9-E23F-77EDEDDE3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742" y="180781"/>
            <a:ext cx="11470758" cy="592562"/>
          </a:xfrm>
        </p:spPr>
        <p:txBody>
          <a:bodyPr>
            <a:noAutofit/>
          </a:bodyPr>
          <a:lstStyle/>
          <a:p>
            <a:r>
              <a:rPr lang="en-US" sz="1900" dirty="0">
                <a:latin typeface="Arial"/>
                <a:cs typeface="Arial"/>
              </a:rPr>
              <a:t>PRESENTACIÓN </a:t>
            </a:r>
            <a:r>
              <a:rPr lang="en-US" sz="1900" dirty="0" err="1">
                <a:latin typeface="Arial"/>
                <a:cs typeface="Arial"/>
              </a:rPr>
              <a:t>esencial</a:t>
            </a:r>
            <a:r>
              <a:rPr lang="en-US" sz="1900" dirty="0">
                <a:latin typeface="Arial"/>
                <a:cs typeface="Arial"/>
              </a:rPr>
              <a:t> </a:t>
            </a:r>
            <a:r>
              <a:rPr lang="en-US" sz="1900" dirty="0" err="1">
                <a:latin typeface="Arial"/>
                <a:cs typeface="Arial"/>
              </a:rPr>
              <a:t>acerca</a:t>
            </a:r>
            <a:r>
              <a:rPr lang="en-US" sz="1900" dirty="0">
                <a:latin typeface="Arial"/>
                <a:cs typeface="Arial"/>
              </a:rPr>
              <a:t> de tailored Plans (</a:t>
            </a:r>
            <a:r>
              <a:rPr lang="en-US" sz="1900" dirty="0" err="1">
                <a:latin typeface="Arial"/>
                <a:cs typeface="Arial"/>
              </a:rPr>
              <a:t>pLANES</a:t>
            </a:r>
            <a:r>
              <a:rPr lang="en-US" sz="1900" dirty="0">
                <a:latin typeface="Arial"/>
                <a:cs typeface="Arial"/>
              </a:rPr>
              <a:t> </a:t>
            </a:r>
            <a:r>
              <a:rPr lang="en-US" sz="1900" dirty="0" err="1">
                <a:latin typeface="Arial"/>
                <a:cs typeface="Arial"/>
              </a:rPr>
              <a:t>personalizados</a:t>
            </a:r>
            <a:r>
              <a:rPr lang="en-US" sz="1900" dirty="0">
                <a:latin typeface="Arial"/>
                <a:cs typeface="Arial"/>
              </a:rPr>
              <a:t>) de NC MEDICAID</a:t>
            </a:r>
            <a:endParaRPr lang="en-US" sz="1900" dirty="0">
              <a:latin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B0C18C-0107-5FEA-0FE9-24F1C811C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1372" y="1445961"/>
            <a:ext cx="11325007" cy="972466"/>
          </a:xfrm>
          <a:prstGeom prst="rect">
            <a:avLst/>
          </a:prstGeom>
          <a:noFill/>
          <a:ln>
            <a:solidFill>
              <a:srgbClr val="0037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92BFFB-9DC7-7901-5A8F-48DB22985639}"/>
              </a:ext>
            </a:extLst>
          </p:cNvPr>
          <p:cNvSpPr txBox="1"/>
          <p:nvPr/>
        </p:nvSpPr>
        <p:spPr>
          <a:xfrm>
            <a:off x="363052" y="1066285"/>
            <a:ext cx="202925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003764"/>
                </a:solidFill>
                <a:latin typeface="Arial Black"/>
                <a:cs typeface="Arial"/>
              </a:rPr>
              <a:t>AUDIENCIA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C2CF07-59D9-AC3B-BA7B-B66000348317}"/>
              </a:ext>
            </a:extLst>
          </p:cNvPr>
          <p:cNvSpPr txBox="1"/>
          <p:nvPr/>
        </p:nvSpPr>
        <p:spPr>
          <a:xfrm>
            <a:off x="478502" y="1506924"/>
            <a:ext cx="1128208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s-419" sz="2400">
                <a:solidFill>
                  <a:srgbClr val="003764"/>
                </a:solidFill>
                <a:cs typeface="Arial"/>
              </a:rPr>
              <a:t>Cuidadores o miembros que buscan más detalles.</a:t>
            </a:r>
            <a:endParaRPr lang="es-419" sz="2400">
              <a:cs typeface="Arial"/>
            </a:endParaRPr>
          </a:p>
          <a:p>
            <a:pPr marL="342900" indent="-342900">
              <a:buAutoNum type="arabicPeriod"/>
            </a:pPr>
            <a:r>
              <a:rPr lang="es-419" sz="2400" dirty="0">
                <a:solidFill>
                  <a:schemeClr val="tx2"/>
                </a:solidFill>
                <a:latin typeface="Arial"/>
                <a:cs typeface="Arial"/>
              </a:rPr>
              <a:t>Personas</a:t>
            </a:r>
            <a:r>
              <a:rPr lang="es-419" sz="2400" dirty="0">
                <a:solidFill>
                  <a:srgbClr val="003764"/>
                </a:solidFill>
                <a:latin typeface="Arial"/>
                <a:cs typeface="Arial"/>
              </a:rPr>
              <a:t> interesadas, defensores o navegadores.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1CDF66-1C51-2103-5BDC-3E4A20AFA9B1}"/>
              </a:ext>
            </a:extLst>
          </p:cNvPr>
          <p:cNvSpPr txBox="1"/>
          <p:nvPr/>
        </p:nvSpPr>
        <p:spPr>
          <a:xfrm>
            <a:off x="367600" y="2636270"/>
            <a:ext cx="11381182" cy="3570208"/>
          </a:xfrm>
          <a:prstGeom prst="rect">
            <a:avLst/>
          </a:prstGeom>
          <a:noFill/>
          <a:ln>
            <a:noFill/>
          </a:ln>
        </p:spPr>
        <p:txBody>
          <a:bodyPr wrap="square" lIns="182880" tIns="0" rIns="182880" bIns="182880" rtlCol="0" anchor="t">
            <a:spAutoFit/>
          </a:bodyPr>
          <a:lstStyle/>
          <a:p>
            <a:pPr>
              <a:defRPr/>
            </a:pPr>
            <a:r>
              <a:rPr lang="es-419" sz="2000" b="1" dirty="0">
                <a:solidFill>
                  <a:srgbClr val="212529"/>
                </a:solidFill>
                <a:latin typeface="Arial"/>
                <a:cs typeface="Arial"/>
              </a:rPr>
              <a:t>Esta presentación comunica información clave sobre </a:t>
            </a:r>
            <a:r>
              <a:rPr lang="es-419" sz="2000" b="1" dirty="0" err="1">
                <a:solidFill>
                  <a:srgbClr val="212529"/>
                </a:solidFill>
                <a:latin typeface="Arial"/>
                <a:cs typeface="Arial"/>
              </a:rPr>
              <a:t>Tailored</a:t>
            </a:r>
            <a:r>
              <a:rPr lang="es-419" sz="2000" b="1" dirty="0">
                <a:solidFill>
                  <a:srgbClr val="212529"/>
                </a:solidFill>
                <a:latin typeface="Arial"/>
                <a:cs typeface="Arial"/>
              </a:rPr>
              <a:t> </a:t>
            </a:r>
            <a:r>
              <a:rPr lang="es-419" sz="2000" b="1" dirty="0" err="1">
                <a:solidFill>
                  <a:srgbClr val="212529"/>
                </a:solidFill>
                <a:latin typeface="Arial"/>
                <a:cs typeface="Arial"/>
              </a:rPr>
              <a:t>Plans</a:t>
            </a:r>
            <a:r>
              <a:rPr lang="es-419" sz="2000" b="1" dirty="0">
                <a:solidFill>
                  <a:srgbClr val="212529"/>
                </a:solidFill>
                <a:latin typeface="Arial"/>
                <a:cs typeface="Arial"/>
              </a:rPr>
              <a:t> (Planes personalizados). Esta presentación está dirigida a:</a:t>
            </a:r>
            <a:endParaRPr lang="es-419" sz="2000" dirty="0">
              <a:solidFill>
                <a:srgbClr val="000000"/>
              </a:solidFill>
              <a:cs typeface="Arial"/>
            </a:endParaRPr>
          </a:p>
          <a:p>
            <a:pPr>
              <a:defRPr/>
            </a:pPr>
            <a:endParaRPr lang="es-419" sz="2000" b="1" dirty="0">
              <a:solidFill>
                <a:srgbClr val="212529"/>
              </a:solidFill>
              <a:cs typeface="Arial"/>
            </a:endParaRPr>
          </a:p>
          <a:p>
            <a:pPr marL="285750" indent="-285750">
              <a:buFont typeface="Courier New"/>
              <a:buChar char="o"/>
              <a:defRPr/>
            </a:pPr>
            <a:r>
              <a:rPr lang="es-419" sz="2000" dirty="0">
                <a:cs typeface="Arial"/>
              </a:rPr>
              <a:t>Quienes quieren saber más sobre </a:t>
            </a:r>
            <a:r>
              <a:rPr lang="es-419" sz="2000" dirty="0" err="1">
                <a:cs typeface="Arial"/>
              </a:rPr>
              <a:t>Tailored</a:t>
            </a:r>
            <a:r>
              <a:rPr lang="es-419" sz="2000" dirty="0">
                <a:cs typeface="Arial"/>
              </a:rPr>
              <a:t> </a:t>
            </a:r>
            <a:r>
              <a:rPr lang="es-419" sz="2000" dirty="0" err="1">
                <a:cs typeface="Arial"/>
              </a:rPr>
              <a:t>Plans</a:t>
            </a:r>
            <a:r>
              <a:rPr lang="es-419" sz="2000" dirty="0">
                <a:cs typeface="Arial"/>
              </a:rPr>
              <a:t> (Planes personalizados)</a:t>
            </a:r>
          </a:p>
          <a:p>
            <a:pPr marL="285750" indent="-285750">
              <a:buFont typeface="Courier New"/>
              <a:buChar char="o"/>
              <a:defRPr/>
            </a:pPr>
            <a:r>
              <a:rPr lang="es-419" sz="2000" dirty="0">
                <a:cs typeface="Arial"/>
              </a:rPr>
              <a:t>No pretende explicar cómo funciona el sistema o el programa, sino cómo afecta a las personas.</a:t>
            </a:r>
          </a:p>
          <a:p>
            <a:pPr marL="285750" indent="-285750">
              <a:buFont typeface="Courier New"/>
              <a:buChar char="o"/>
              <a:defRPr/>
            </a:pPr>
            <a:r>
              <a:rPr lang="es-419" sz="2000" dirty="0">
                <a:cs typeface="Arial"/>
              </a:rPr>
              <a:t>Diseñado para personas que no conocen acrónimos como PCP o LME.</a:t>
            </a:r>
          </a:p>
          <a:p>
            <a:pPr marL="285750" indent="-285750">
              <a:buFont typeface="Courier New"/>
              <a:buChar char="o"/>
              <a:defRPr/>
            </a:pPr>
            <a:r>
              <a:rPr lang="es-419" sz="2000" dirty="0">
                <a:cs typeface="Arial"/>
              </a:rPr>
              <a:t>Nivel de lectura de 4º a 6º grado.</a:t>
            </a:r>
          </a:p>
          <a:p>
            <a:pPr>
              <a:defRPr/>
            </a:pPr>
            <a:endParaRPr lang="es-419" sz="2000" dirty="0">
              <a:solidFill>
                <a:srgbClr val="000000"/>
              </a:solidFill>
              <a:cs typeface="Arial"/>
            </a:endParaRPr>
          </a:p>
          <a:p>
            <a:pPr>
              <a:defRPr/>
            </a:pPr>
            <a:r>
              <a:rPr lang="es-419" sz="2000" b="1" dirty="0">
                <a:cs typeface="Arial"/>
              </a:rPr>
              <a:t>Los presentadores deben: usar las diapositivas que sean más relevantes y adaptar según la presentación.</a:t>
            </a:r>
            <a:endParaRPr lang="es-419" sz="2000" b="1" dirty="0">
              <a:solidFill>
                <a:srgbClr val="FF0000"/>
              </a:solidFill>
              <a:cs typeface="Arial"/>
            </a:endParaRP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22A0659-999E-3B5B-F340-9E443D1E1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" y="6253163"/>
            <a:ext cx="1530350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207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-17461"/>
            <a:ext cx="5476079" cy="6875461"/>
            <a:chOff x="0" y="0"/>
            <a:chExt cx="2163389" cy="27162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63389" cy="2716232"/>
            </a:xfrm>
            <a:custGeom>
              <a:avLst/>
              <a:gdLst/>
              <a:ahLst/>
              <a:cxnLst/>
              <a:rect l="l" t="t" r="r" b="b"/>
              <a:pathLst>
                <a:path w="2163389" h="2716232">
                  <a:moveTo>
                    <a:pt x="0" y="0"/>
                  </a:moveTo>
                  <a:lnTo>
                    <a:pt x="2163389" y="0"/>
                  </a:lnTo>
                  <a:lnTo>
                    <a:pt x="2163389" y="2716232"/>
                  </a:lnTo>
                  <a:lnTo>
                    <a:pt x="0" y="2716232"/>
                  </a:lnTo>
                  <a:close/>
                </a:path>
              </a:pathLst>
            </a:custGeom>
            <a:solidFill>
              <a:srgbClr val="00376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163389" cy="2792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62824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129484" y="353687"/>
            <a:ext cx="5470792" cy="3941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7251"/>
              </a:lnSpc>
            </a:pPr>
            <a:r>
              <a:rPr lang="es-419" sz="2400" b="1" dirty="0">
                <a:solidFill>
                  <a:srgbClr val="003764"/>
                </a:solidFill>
                <a:ea typeface="+mn-lt"/>
                <a:cs typeface="+mn-lt"/>
              </a:rPr>
              <a:t>Aquí tienes algunos ejemplos:</a:t>
            </a:r>
            <a:endParaRPr lang="es-419" dirty="0"/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527732" y="3268550"/>
            <a:ext cx="4003461" cy="22159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s-419" sz="2400" b="0" dirty="0">
                <a:solidFill>
                  <a:srgbClr val="FFFFFF"/>
                </a:solidFill>
                <a:latin typeface="+mn-lt"/>
                <a:ea typeface="+mn-ea"/>
                <a:cs typeface="Arial"/>
              </a:rPr>
              <a:t>Si optas por no participar en los </a:t>
            </a:r>
            <a:r>
              <a:rPr lang="es-419" sz="2400" b="0" dirty="0" err="1">
                <a:solidFill>
                  <a:srgbClr val="FFFFFF"/>
                </a:solidFill>
                <a:latin typeface="+mn-lt"/>
                <a:ea typeface="+mn-ea"/>
                <a:cs typeface="Arial"/>
              </a:rPr>
              <a:t>Tailored</a:t>
            </a:r>
            <a:r>
              <a:rPr lang="es-419" sz="2400" b="0" dirty="0">
                <a:solidFill>
                  <a:srgbClr val="FFFFFF"/>
                </a:solidFill>
                <a:latin typeface="+mn-lt"/>
                <a:ea typeface="+mn-ea"/>
                <a:cs typeface="Arial"/>
              </a:rPr>
              <a:t> </a:t>
            </a:r>
            <a:r>
              <a:rPr lang="es-419" sz="2400" b="0" dirty="0" err="1">
                <a:solidFill>
                  <a:srgbClr val="FFFFFF"/>
                </a:solidFill>
                <a:latin typeface="+mn-lt"/>
                <a:ea typeface="+mn-ea"/>
                <a:cs typeface="Arial"/>
              </a:rPr>
              <a:t>Plans</a:t>
            </a:r>
            <a:r>
              <a:rPr lang="es-419" sz="2400" b="0" dirty="0">
                <a:solidFill>
                  <a:srgbClr val="FFFFFF"/>
                </a:solidFill>
                <a:latin typeface="+mn-lt"/>
                <a:ea typeface="+mn-ea"/>
                <a:cs typeface="Arial"/>
              </a:rPr>
              <a:t> (Planes personalizados), estos servicios no son pagados por otros planes de NC Medicaid </a:t>
            </a:r>
            <a:r>
              <a:rPr lang="es-419" sz="2400" b="0" dirty="0" err="1">
                <a:solidFill>
                  <a:srgbClr val="FFFFFF"/>
                </a:solidFill>
                <a:latin typeface="+mn-lt"/>
                <a:ea typeface="+mn-ea"/>
                <a:cs typeface="Arial"/>
              </a:rPr>
              <a:t>Managed</a:t>
            </a:r>
            <a:r>
              <a:rPr lang="es-419" sz="2400" b="0" dirty="0">
                <a:solidFill>
                  <a:srgbClr val="FFFFFF"/>
                </a:solidFill>
                <a:latin typeface="+mn-lt"/>
                <a:ea typeface="+mn-ea"/>
                <a:cs typeface="Arial"/>
              </a:rPr>
              <a:t> Care. </a:t>
            </a:r>
            <a:endParaRPr lang="es-419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Arial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818188" y="999997"/>
            <a:ext cx="6089947" cy="52681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spcAft>
                <a:spcPts val="800"/>
              </a:spcAft>
              <a:buFont typeface="Wingdings"/>
              <a:buChar char="ü"/>
            </a:pPr>
            <a:r>
              <a:rPr lang="es-419" sz="1700" dirty="0">
                <a:solidFill>
                  <a:srgbClr val="000000"/>
                </a:solidFill>
              </a:rPr>
              <a:t>Servicios de tratamiento diurno para niños y adolescentes</a:t>
            </a:r>
            <a:endParaRPr lang="es-419" sz="1700" dirty="0">
              <a:solidFill>
                <a:srgbClr val="000000"/>
              </a:solidFill>
              <a:cs typeface="Arial"/>
            </a:endParaRPr>
          </a:p>
          <a:p>
            <a:pPr marL="285750" indent="-285750">
              <a:spcAft>
                <a:spcPts val="800"/>
              </a:spcAft>
              <a:buFont typeface="Wingdings"/>
              <a:buChar char="ü"/>
            </a:pPr>
            <a:r>
              <a:rPr lang="es-419" sz="1700" dirty="0">
                <a:solidFill>
                  <a:srgbClr val="000000"/>
                </a:solidFill>
              </a:rPr>
              <a:t>Servicios intensivos a domicilio</a:t>
            </a:r>
            <a:endParaRPr lang="es-419" sz="1700" dirty="0">
              <a:solidFill>
                <a:srgbClr val="000000"/>
              </a:solidFill>
              <a:cs typeface="Arial"/>
            </a:endParaRPr>
          </a:p>
          <a:p>
            <a:pPr marL="285750" indent="-285750">
              <a:spcAft>
                <a:spcPts val="800"/>
              </a:spcAft>
              <a:buFont typeface="Wingdings"/>
              <a:buChar char="ü"/>
            </a:pPr>
            <a:r>
              <a:rPr lang="es-419" sz="1700" dirty="0">
                <a:solidFill>
                  <a:srgbClr val="000000"/>
                </a:solidFill>
              </a:rPr>
              <a:t>Servicios de terapia multisistémica</a:t>
            </a:r>
            <a:endParaRPr lang="es-419" sz="1700" dirty="0">
              <a:solidFill>
                <a:srgbClr val="000000"/>
              </a:solidFill>
              <a:cs typeface="Arial"/>
            </a:endParaRPr>
          </a:p>
          <a:p>
            <a:pPr marL="285750" indent="-285750">
              <a:spcAft>
                <a:spcPts val="800"/>
              </a:spcAft>
              <a:buFont typeface="Wingdings"/>
              <a:buChar char="ü"/>
            </a:pPr>
            <a:r>
              <a:rPr lang="es-419" sz="1700" dirty="0">
                <a:solidFill>
                  <a:srgbClr val="000000"/>
                </a:solidFill>
              </a:rPr>
              <a:t>Rehabilitación psicosocial </a:t>
            </a:r>
            <a:endParaRPr lang="es-419" sz="1700" dirty="0">
              <a:solidFill>
                <a:srgbClr val="000000"/>
              </a:solidFill>
              <a:cs typeface="Arial"/>
            </a:endParaRPr>
          </a:p>
          <a:p>
            <a:pPr marL="285750" indent="-285750">
              <a:spcAft>
                <a:spcPts val="800"/>
              </a:spcAft>
              <a:buFont typeface="Wingdings"/>
              <a:buChar char="ü"/>
            </a:pPr>
            <a:r>
              <a:rPr lang="es-419" sz="1700" dirty="0">
                <a:solidFill>
                  <a:srgbClr val="000000"/>
                </a:solidFill>
              </a:rPr>
              <a:t>Servicios de centros residenciales de tratamiento </a:t>
            </a:r>
            <a:endParaRPr lang="es-419" sz="1700" dirty="0">
              <a:solidFill>
                <a:srgbClr val="000000"/>
              </a:solidFill>
              <a:cs typeface="Arial"/>
            </a:endParaRPr>
          </a:p>
          <a:p>
            <a:pPr marL="285750" indent="-285750">
              <a:spcAft>
                <a:spcPts val="800"/>
              </a:spcAft>
              <a:buFont typeface="Wingdings"/>
              <a:buChar char="ü"/>
            </a:pPr>
            <a:r>
              <a:rPr lang="es-419" sz="1700" dirty="0">
                <a:solidFill>
                  <a:srgbClr val="000000"/>
                </a:solidFill>
              </a:rPr>
              <a:t>Vida en comunidad y apoyos (específico para personas </a:t>
            </a:r>
            <a:r>
              <a:rPr lang="es-419" sz="1700" dirty="0">
                <a:solidFill>
                  <a:srgbClr val="000000"/>
                </a:solidFill>
                <a:ea typeface="+mn-lt"/>
                <a:cs typeface="+mn-lt"/>
              </a:rPr>
              <a:t>con discapacidad intelectual o del desarrollo y lesiones cerebrales traumáticas)</a:t>
            </a:r>
            <a:endParaRPr lang="es-419" sz="1700" dirty="0">
              <a:solidFill>
                <a:srgbClr val="000000"/>
              </a:solidFill>
              <a:cs typeface="Arial"/>
            </a:endParaRPr>
          </a:p>
          <a:p>
            <a:pPr marL="285750" indent="-285750">
              <a:spcAft>
                <a:spcPts val="800"/>
              </a:spcAft>
              <a:buFont typeface="Wingdings"/>
              <a:buChar char="ü"/>
            </a:pPr>
            <a:r>
              <a:rPr lang="es-419" sz="1700" dirty="0">
                <a:solidFill>
                  <a:srgbClr val="000000"/>
                </a:solidFill>
              </a:rPr>
              <a:t>Empleo con ayuda (disponible para personas con problemas de salud conductual, discapacidad intelectual o del desarrollo y lesiones cerebrales traumáticas)</a:t>
            </a:r>
            <a:endParaRPr lang="es-419" sz="1700" dirty="0">
              <a:solidFill>
                <a:srgbClr val="000000"/>
              </a:solidFill>
              <a:cs typeface="Arial"/>
            </a:endParaRPr>
          </a:p>
          <a:p>
            <a:pPr marL="285750" indent="-285750">
              <a:spcAft>
                <a:spcPts val="800"/>
              </a:spcAft>
              <a:buFont typeface="Wingdings"/>
              <a:buChar char="ü"/>
            </a:pPr>
            <a:r>
              <a:rPr lang="es-419" sz="1700" dirty="0">
                <a:solidFill>
                  <a:srgbClr val="000000"/>
                </a:solidFill>
                <a:ea typeface="+mn-lt"/>
                <a:cs typeface="+mn-lt"/>
              </a:rPr>
              <a:t>Cuidado de relevo (específico para personas con trastornos emocionales, consumo de sustancias grave, discapacidad intelectual o del desarrollo, y lesiones cerebrales traumáticas)  </a:t>
            </a:r>
            <a:endParaRPr lang="es-419" sz="1700" dirty="0">
              <a:solidFill>
                <a:srgbClr val="000000"/>
              </a:solidFill>
              <a:cs typeface="Arial"/>
            </a:endParaRPr>
          </a:p>
          <a:p>
            <a:pPr marL="285750" indent="-285750">
              <a:spcAft>
                <a:spcPts val="800"/>
              </a:spcAft>
              <a:buFont typeface="Wingdings"/>
              <a:buChar char="ü"/>
            </a:pPr>
            <a:r>
              <a:rPr lang="es-419" sz="1700" dirty="0">
                <a:solidFill>
                  <a:srgbClr val="000000"/>
                </a:solidFill>
              </a:rPr>
              <a:t>Servicios de salud mental, I/DD y TBI financiados por el Estado</a:t>
            </a:r>
            <a:endParaRPr lang="es-419" sz="1700" dirty="0">
              <a:solidFill>
                <a:srgbClr val="000000"/>
              </a:solidFill>
              <a:cs typeface="Arial"/>
            </a:endParaRPr>
          </a:p>
        </p:txBody>
      </p:sp>
      <p:grpSp>
        <p:nvGrpSpPr>
          <p:cNvPr id="11" name="Group 10" descr="Logo del Departamento de Salud y Servicios Humanos de Carolina del Norte. ">
            <a:extLst>
              <a:ext uri="{FF2B5EF4-FFF2-40B4-BE49-F238E27FC236}">
                <a16:creationId xmlns:a16="http://schemas.microsoft.com/office/drawing/2014/main" id="{E01BABF6-A9F9-D5BB-2EB0-D6E1D96ECE1C}"/>
              </a:ext>
            </a:extLst>
          </p:cNvPr>
          <p:cNvGrpSpPr/>
          <p:nvPr/>
        </p:nvGrpSpPr>
        <p:grpSpPr>
          <a:xfrm>
            <a:off x="141756" y="6315075"/>
            <a:ext cx="1307770" cy="376907"/>
            <a:chOff x="223399" y="6195332"/>
            <a:chExt cx="3397827" cy="975621"/>
          </a:xfrm>
        </p:grpSpPr>
        <p:pic>
          <p:nvPicPr>
            <p:cNvPr id="9" name="Picture 8" descr="Text&#10;&#10;Description automatically generated">
              <a:extLst>
                <a:ext uri="{FF2B5EF4-FFF2-40B4-BE49-F238E27FC236}">
                  <a16:creationId xmlns:a16="http://schemas.microsoft.com/office/drawing/2014/main" id="{FD9FAA82-59A8-F722-600C-8DD974BEE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3294" b="559"/>
            <a:stretch/>
          </p:blipFill>
          <p:spPr>
            <a:xfrm>
              <a:off x="223399" y="6197377"/>
              <a:ext cx="1006931" cy="96612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0CCC0C1-B828-1B45-235C-10511AD0E1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683" t="25088" b="25442"/>
            <a:stretch/>
          </p:blipFill>
          <p:spPr>
            <a:xfrm>
              <a:off x="1230086" y="6195332"/>
              <a:ext cx="2391140" cy="97562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4A9CCAB-9A7C-12A7-6ECF-86391E1BACD1}"/>
              </a:ext>
            </a:extLst>
          </p:cNvPr>
          <p:cNvSpPr txBox="1"/>
          <p:nvPr/>
        </p:nvSpPr>
        <p:spPr>
          <a:xfrm>
            <a:off x="528473" y="782722"/>
            <a:ext cx="4301837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419" sz="3600" b="1" dirty="0">
                <a:solidFill>
                  <a:schemeClr val="bg1"/>
                </a:solidFill>
              </a:rPr>
              <a:t>Servicios que ofrece </a:t>
            </a:r>
            <a:r>
              <a:rPr lang="es-419" sz="3600" b="1" dirty="0" err="1">
                <a:solidFill>
                  <a:schemeClr val="bg1"/>
                </a:solidFill>
              </a:rPr>
              <a:t>Tailored</a:t>
            </a:r>
            <a:r>
              <a:rPr lang="es-419" sz="3600" b="1" dirty="0">
                <a:solidFill>
                  <a:schemeClr val="bg1"/>
                </a:solidFill>
              </a:rPr>
              <a:t> </a:t>
            </a:r>
            <a:r>
              <a:rPr lang="es-419" sz="3600" b="1" dirty="0" err="1">
                <a:solidFill>
                  <a:schemeClr val="bg1"/>
                </a:solidFill>
              </a:rPr>
              <a:t>Plans</a:t>
            </a:r>
            <a:r>
              <a:rPr lang="es-419" sz="3600" b="1" dirty="0">
                <a:solidFill>
                  <a:schemeClr val="bg1"/>
                </a:solidFill>
              </a:rPr>
              <a:t> (Planes personalizados)</a:t>
            </a:r>
            <a:endParaRPr lang="es-419" sz="3600" dirty="0">
              <a:solidFill>
                <a:schemeClr val="bg1"/>
              </a:solidFill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22D01C29-80F3-2345-2BFB-253089776385}"/>
              </a:ext>
            </a:extLst>
          </p:cNvPr>
          <p:cNvSpPr txBox="1"/>
          <p:nvPr/>
        </p:nvSpPr>
        <p:spPr>
          <a:xfrm>
            <a:off x="5104196" y="2349959"/>
            <a:ext cx="6496312" cy="17481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419" dirty="0">
                <a:cs typeface="Arial"/>
              </a:rPr>
              <a:t>Las personas con NC Medicaid, incluyendo </a:t>
            </a:r>
            <a:r>
              <a:rPr lang="es-419" dirty="0" err="1">
                <a:cs typeface="Arial"/>
              </a:rPr>
              <a:t>Tailored</a:t>
            </a:r>
            <a:r>
              <a:rPr lang="es-419" dirty="0">
                <a:cs typeface="Arial"/>
              </a:rPr>
              <a:t> </a:t>
            </a:r>
            <a:r>
              <a:rPr lang="es-419" dirty="0" err="1">
                <a:cs typeface="Arial"/>
              </a:rPr>
              <a:t>Plans</a:t>
            </a:r>
            <a:r>
              <a:rPr lang="es-419" dirty="0">
                <a:cs typeface="Arial"/>
              </a:rPr>
              <a:t> (Planes personalizados) que necesiten transporte para trasladarse a sus citas médicas califican para recibir estos </a:t>
            </a:r>
          </a:p>
          <a:p>
            <a:r>
              <a:rPr lang="es-419" dirty="0">
                <a:cs typeface="Arial"/>
              </a:rPr>
              <a:t>servicios. Hay transporte accesible disponible</a:t>
            </a:r>
            <a:r>
              <a:rPr lang="es-419" dirty="0">
                <a:solidFill>
                  <a:srgbClr val="000000"/>
                </a:solidFill>
                <a:ea typeface="+mn-lt"/>
                <a:cs typeface="+mn-lt"/>
              </a:rPr>
              <a:t> para personas con dificultades de movilidad.</a:t>
            </a:r>
            <a:endParaRPr lang="es-419" dirty="0">
              <a:cs typeface="Arial"/>
            </a:endParaRPr>
          </a:p>
          <a:p>
            <a:endParaRPr lang="en-US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5227153E-33D3-13E8-57AD-832B22809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44459" y="4094143"/>
            <a:ext cx="5217024" cy="42321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FB4E49EB-D90A-E3DE-6F26-FE16C06DCAE1}"/>
              </a:ext>
            </a:extLst>
          </p:cNvPr>
          <p:cNvSpPr txBox="1"/>
          <p:nvPr/>
        </p:nvSpPr>
        <p:spPr>
          <a:xfrm>
            <a:off x="5146006" y="4166617"/>
            <a:ext cx="5303675" cy="2811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9871"/>
              </a:lnSpc>
            </a:pPr>
            <a:r>
              <a:rPr lang="en-US" b="1" spc="15" dirty="0">
                <a:solidFill>
                  <a:schemeClr val="bg1"/>
                </a:solidFill>
                <a:ea typeface="+mn-lt"/>
                <a:cs typeface="+mn-lt"/>
              </a:rPr>
              <a:t>¿QUÉ VISITAS ESTÁN CUBIERTAS?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EC3468A-B69D-F211-3D60-65DFA54EC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878958" y="4095240"/>
            <a:ext cx="593311" cy="418809"/>
            <a:chOff x="6662554" y="3293467"/>
            <a:chExt cx="593311" cy="418809"/>
          </a:xfrm>
        </p:grpSpPr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id="{6AD2B0CA-F103-FA66-9351-B5CB9044CB2A}"/>
                </a:ext>
              </a:extLst>
            </p:cNvPr>
            <p:cNvSpPr/>
            <p:nvPr/>
          </p:nvSpPr>
          <p:spPr>
            <a:xfrm>
              <a:off x="6662554" y="3293468"/>
              <a:ext cx="343190" cy="418808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218A85DB-6A12-F2E9-4616-DB17D9CB5CF8}"/>
                </a:ext>
              </a:extLst>
            </p:cNvPr>
            <p:cNvSpPr/>
            <p:nvPr/>
          </p:nvSpPr>
          <p:spPr>
            <a:xfrm>
              <a:off x="6912675" y="3293467"/>
              <a:ext cx="343190" cy="418808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2C78F17-2004-7DD5-C166-CB4E54F280ED}"/>
              </a:ext>
            </a:extLst>
          </p:cNvPr>
          <p:cNvSpPr txBox="1"/>
          <p:nvPr/>
        </p:nvSpPr>
        <p:spPr>
          <a:xfrm>
            <a:off x="5103819" y="4703631"/>
            <a:ext cx="7380839" cy="18876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Wingdings"/>
              <a:buChar char="ü"/>
            </a:pPr>
            <a:r>
              <a:rPr lang="es-419" dirty="0">
                <a:ea typeface="Verdana"/>
                <a:cs typeface="+mn-lt"/>
              </a:rPr>
              <a:t>Visitas a tu médico o especialista de Medicaid</a:t>
            </a:r>
            <a:endParaRPr lang="es-419" dirty="0">
              <a:ea typeface="Verdana"/>
              <a:cs typeface="Arial"/>
            </a:endParaRP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Wingdings"/>
              <a:buChar char="ü"/>
            </a:pPr>
            <a:r>
              <a:rPr lang="es-419" dirty="0">
                <a:solidFill>
                  <a:srgbClr val="000000"/>
                </a:solidFill>
                <a:ea typeface="Verdana"/>
                <a:cs typeface="+mn-lt"/>
              </a:rPr>
              <a:t>Viajes a la farmacia o para recoger medicamentos con receta 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Wingdings"/>
              <a:buChar char="ü"/>
            </a:pPr>
            <a:r>
              <a:rPr lang="es-419" dirty="0">
                <a:solidFill>
                  <a:srgbClr val="000000"/>
                </a:solidFill>
                <a:ea typeface="Verdana"/>
                <a:cs typeface="+mn-lt"/>
              </a:rPr>
              <a:t>Citas </a:t>
            </a:r>
            <a:r>
              <a:rPr lang="es-419" dirty="0">
                <a:latin typeface="Arial"/>
                <a:ea typeface="Verdana"/>
                <a:cs typeface="Arial"/>
              </a:rPr>
              <a:t>de salud mental</a:t>
            </a:r>
            <a:endParaRPr lang="es-419" dirty="0">
              <a:cs typeface="Arial"/>
            </a:endParaRP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Wingdings"/>
              <a:buChar char="ü"/>
            </a:pPr>
            <a:r>
              <a:rPr lang="es-419" dirty="0">
                <a:latin typeface="Arial"/>
                <a:ea typeface="Verdana"/>
                <a:cs typeface="Arial"/>
              </a:rPr>
              <a:t>Tratamiento por abuso de sustancias </a:t>
            </a:r>
            <a:endParaRPr lang="es-419" dirty="0">
              <a:cs typeface="Arial"/>
            </a:endParaRP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Wingdings"/>
              <a:buChar char="ü"/>
            </a:pPr>
            <a:endParaRPr lang="en-US" dirty="0">
              <a:ea typeface="Verdana"/>
              <a:cs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5227153E-33D3-13E8-57AD-832B22809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45215" y="1727322"/>
            <a:ext cx="3064811" cy="42321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FB4E49EB-D90A-E3DE-6F26-FE16C06DCAE1}"/>
              </a:ext>
            </a:extLst>
          </p:cNvPr>
          <p:cNvSpPr txBox="1"/>
          <p:nvPr/>
        </p:nvSpPr>
        <p:spPr>
          <a:xfrm>
            <a:off x="5183553" y="1793221"/>
            <a:ext cx="2181288" cy="2811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9871"/>
              </a:lnSpc>
            </a:pPr>
            <a:r>
              <a:rPr lang="en-US" b="1" spc="15" dirty="0">
                <a:solidFill>
                  <a:schemeClr val="bg1"/>
                </a:solidFill>
                <a:cs typeface="Arial"/>
              </a:rPr>
              <a:t>¿QUIÉN CALIFICA?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EC3468A-B69D-F211-3D60-65DFA54EC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727501" y="1728419"/>
            <a:ext cx="593311" cy="418809"/>
            <a:chOff x="9483699" y="3316734"/>
            <a:chExt cx="593311" cy="418809"/>
          </a:xfrm>
        </p:grpSpPr>
        <p:sp>
          <p:nvSpPr>
            <p:cNvPr id="30" name="Arrow: Chevron 29">
              <a:extLst>
                <a:ext uri="{FF2B5EF4-FFF2-40B4-BE49-F238E27FC236}">
                  <a16:creationId xmlns:a16="http://schemas.microsoft.com/office/drawing/2014/main" id="{6AD2B0CA-F103-FA66-9351-B5CB9044CB2A}"/>
                </a:ext>
              </a:extLst>
            </p:cNvPr>
            <p:cNvSpPr/>
            <p:nvPr/>
          </p:nvSpPr>
          <p:spPr>
            <a:xfrm>
              <a:off x="9483699" y="3316735"/>
              <a:ext cx="343190" cy="418808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218A85DB-6A12-F2E9-4616-DB17D9CB5CF8}"/>
                </a:ext>
              </a:extLst>
            </p:cNvPr>
            <p:cNvSpPr/>
            <p:nvPr/>
          </p:nvSpPr>
          <p:spPr>
            <a:xfrm>
              <a:off x="9733820" y="3316734"/>
              <a:ext cx="343190" cy="418808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" name="AutoShape 2">
            <a:extLst>
              <a:ext uri="{FF2B5EF4-FFF2-40B4-BE49-F238E27FC236}">
                <a16:creationId xmlns:a16="http://schemas.microsoft.com/office/drawing/2014/main" id="{003D081F-A2FC-F148-B0EA-735FE3A56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816" y="-3854"/>
            <a:ext cx="4769051" cy="6861854"/>
          </a:xfrm>
          <a:prstGeom prst="rect">
            <a:avLst/>
          </a:prstGeom>
          <a:solidFill>
            <a:srgbClr val="003764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422E0C5E-63FE-6FC4-019F-14D3CF1C94BC}"/>
              </a:ext>
            </a:extLst>
          </p:cNvPr>
          <p:cNvSpPr txBox="1"/>
          <p:nvPr/>
        </p:nvSpPr>
        <p:spPr>
          <a:xfrm>
            <a:off x="395861" y="3177619"/>
            <a:ext cx="2801962" cy="40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600" b="1" i="1" dirty="0" err="1">
                <a:solidFill>
                  <a:schemeClr val="tx2">
                    <a:lumMod val="20000"/>
                    <a:lumOff val="80000"/>
                  </a:schemeClr>
                </a:solidFill>
                <a:cs typeface="Arial Bold"/>
              </a:rPr>
              <a:t>Continuación</a:t>
            </a:r>
            <a:r>
              <a:rPr lang="en-US" sz="2600" b="1" i="1" dirty="0">
                <a:solidFill>
                  <a:schemeClr val="tx2">
                    <a:lumMod val="20000"/>
                    <a:lumOff val="80000"/>
                  </a:schemeClr>
                </a:solidFill>
                <a:cs typeface="Arial Bold"/>
              </a:rPr>
              <a:t>...</a:t>
            </a:r>
            <a:endParaRPr lang="en-US" dirty="0"/>
          </a:p>
        </p:txBody>
      </p:sp>
      <p:pic>
        <p:nvPicPr>
          <p:cNvPr id="13" name="Picture 12" descr="Person getting a free ride in an accessible vehicle. ">
            <a:extLst>
              <a:ext uri="{FF2B5EF4-FFF2-40B4-BE49-F238E27FC236}">
                <a16:creationId xmlns:a16="http://schemas.microsoft.com/office/drawing/2014/main" id="{98B03A9B-C8A7-5B28-182A-E75A554595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8" t="5821" r="-697" b="393"/>
          <a:stretch/>
        </p:blipFill>
        <p:spPr>
          <a:xfrm>
            <a:off x="58723" y="46753"/>
            <a:ext cx="4648845" cy="2941461"/>
          </a:xfrm>
          <a:prstGeom prst="rect">
            <a:avLst/>
          </a:prstGeom>
          <a:ln w="12700">
            <a:solidFill>
              <a:srgbClr val="EDEDEB"/>
            </a:solidFill>
          </a:ln>
        </p:spPr>
      </p:pic>
      <p:sp>
        <p:nvSpPr>
          <p:cNvPr id="24" name="TextBox 8">
            <a:extLst>
              <a:ext uri="{FF2B5EF4-FFF2-40B4-BE49-F238E27FC236}">
                <a16:creationId xmlns:a16="http://schemas.microsoft.com/office/drawing/2014/main" id="{046439A8-F8C5-6834-E456-77664DE1FDA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93796" y="3627225"/>
            <a:ext cx="4303568" cy="307776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Arial Bold"/>
              </a:rPr>
              <a:t>Transporte Médico que no es de </a:t>
            </a:r>
            <a:r>
              <a:rPr kumimoji="0" lang="en-US" sz="4000" b="1" i="0" u="none" strike="noStrike" kern="1200" cap="none" spc="-8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Arial Bold"/>
              </a:rPr>
              <a:t>Emergencia</a:t>
            </a:r>
            <a:br>
              <a:rPr kumimoji="0" lang="en-US" sz="4000" b="1" i="0" u="none" strike="noStrike" kern="1200" cap="none" spc="-85" normalizeH="0" baseline="0" noProof="0" dirty="0">
                <a:ln>
                  <a:noFill/>
                </a:ln>
                <a:solidFill>
                  <a:srgbClr val="7CA3DD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</a:br>
            <a:r>
              <a:rPr kumimoji="0" lang="en-US" sz="40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Arial Bold"/>
              </a:rPr>
              <a:t>(NEMT)</a:t>
            </a:r>
            <a:br>
              <a:rPr kumimoji="0" lang="en-US" sz="40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Arial Bold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/>
              <a:ea typeface="+mn-ea"/>
              <a:cs typeface="Arial Bold"/>
            </a:endParaRPr>
          </a:p>
        </p:txBody>
      </p:sp>
      <p:grpSp>
        <p:nvGrpSpPr>
          <p:cNvPr id="33" name="Group 32" descr="Logo del Departamento de Salud y Servicios Humanos de Carolina del Norte. ">
            <a:extLst>
              <a:ext uri="{FF2B5EF4-FFF2-40B4-BE49-F238E27FC236}">
                <a16:creationId xmlns:a16="http://schemas.microsoft.com/office/drawing/2014/main" id="{E57E22CC-40C0-13E1-798F-C0A0E355C2F2}"/>
              </a:ext>
            </a:extLst>
          </p:cNvPr>
          <p:cNvGrpSpPr/>
          <p:nvPr/>
        </p:nvGrpSpPr>
        <p:grpSpPr>
          <a:xfrm>
            <a:off x="141756" y="6315075"/>
            <a:ext cx="1307770" cy="376907"/>
            <a:chOff x="223399" y="6195332"/>
            <a:chExt cx="3397827" cy="975621"/>
          </a:xfrm>
        </p:grpSpPr>
        <p:pic>
          <p:nvPicPr>
            <p:cNvPr id="26" name="Picture 25" descr="Text&#10;&#10;Description automatically generated">
              <a:extLst>
                <a:ext uri="{FF2B5EF4-FFF2-40B4-BE49-F238E27FC236}">
                  <a16:creationId xmlns:a16="http://schemas.microsoft.com/office/drawing/2014/main" id="{0B4889BD-007B-0260-BF66-BD5EDC75CB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3294" b="559"/>
            <a:stretch/>
          </p:blipFill>
          <p:spPr>
            <a:xfrm>
              <a:off x="223399" y="6197377"/>
              <a:ext cx="1006931" cy="96612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B22C3C7-5C06-5E9B-FFAD-DA60DF8AA4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1683" t="25088" b="25442"/>
            <a:stretch/>
          </p:blipFill>
          <p:spPr>
            <a:xfrm>
              <a:off x="1230086" y="6195332"/>
              <a:ext cx="2391140" cy="975621"/>
            </a:xfrm>
            <a:prstGeom prst="rect">
              <a:avLst/>
            </a:prstGeom>
          </p:spPr>
        </p:pic>
      </p:grpSp>
      <p:sp>
        <p:nvSpPr>
          <p:cNvPr id="35" name="TextBox 5">
            <a:extLst>
              <a:ext uri="{FF2B5EF4-FFF2-40B4-BE49-F238E27FC236}">
                <a16:creationId xmlns:a16="http://schemas.microsoft.com/office/drawing/2014/main" id="{C4FECBE5-D584-E7D2-87DE-705B42EDE355}"/>
              </a:ext>
            </a:extLst>
          </p:cNvPr>
          <p:cNvSpPr txBox="1"/>
          <p:nvPr/>
        </p:nvSpPr>
        <p:spPr>
          <a:xfrm>
            <a:off x="5076583" y="706947"/>
            <a:ext cx="6798761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419" sz="2600" b="1" dirty="0" err="1">
                <a:solidFill>
                  <a:srgbClr val="0070C0"/>
                </a:solidFill>
                <a:latin typeface="Arial"/>
                <a:ea typeface="+mn-lt"/>
                <a:cs typeface="Arial"/>
              </a:rPr>
              <a:t>Tailored</a:t>
            </a:r>
            <a:r>
              <a:rPr lang="es-419" sz="2600" b="1" dirty="0">
                <a:solidFill>
                  <a:srgbClr val="0070C0"/>
                </a:solidFill>
                <a:latin typeface="Arial"/>
                <a:ea typeface="+mn-lt"/>
                <a:cs typeface="Arial"/>
              </a:rPr>
              <a:t> </a:t>
            </a:r>
            <a:r>
              <a:rPr lang="es-419" sz="2600" b="1" dirty="0" err="1">
                <a:solidFill>
                  <a:srgbClr val="0070C0"/>
                </a:solidFill>
                <a:latin typeface="Arial"/>
                <a:ea typeface="+mn-lt"/>
                <a:cs typeface="Arial"/>
              </a:rPr>
              <a:t>Plans</a:t>
            </a:r>
            <a:r>
              <a:rPr lang="es-419" sz="2600" b="1" dirty="0">
                <a:solidFill>
                  <a:srgbClr val="0070C0"/>
                </a:solidFill>
                <a:latin typeface="Arial"/>
                <a:ea typeface="+mn-lt"/>
                <a:cs typeface="Arial"/>
              </a:rPr>
              <a:t> (Planes personalizados) cubre transporte gratuito a citas médicas</a:t>
            </a:r>
          </a:p>
        </p:txBody>
      </p:sp>
    </p:spTree>
    <p:extLst>
      <p:ext uri="{BB962C8B-B14F-4D97-AF65-F5344CB8AC3E}">
        <p14:creationId xmlns:p14="http://schemas.microsoft.com/office/powerpoint/2010/main" val="3420020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5076583" y="706947"/>
            <a:ext cx="6798761" cy="1200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  <a:latin typeface="Arial"/>
                <a:ea typeface="+mn-lt"/>
                <a:cs typeface="Arial"/>
              </a:rPr>
              <a:t>Tailored Plans (Planes </a:t>
            </a:r>
            <a:r>
              <a:rPr lang="en-US" sz="2600" b="1" dirty="0" err="1">
                <a:solidFill>
                  <a:srgbClr val="0070C0"/>
                </a:solidFill>
                <a:latin typeface="Arial"/>
                <a:ea typeface="+mn-lt"/>
                <a:cs typeface="Arial"/>
              </a:rPr>
              <a:t>personalizados</a:t>
            </a:r>
            <a:r>
              <a:rPr lang="en-US" sz="2600" b="1" dirty="0">
                <a:solidFill>
                  <a:srgbClr val="0070C0"/>
                </a:solidFill>
                <a:latin typeface="Arial"/>
                <a:ea typeface="+mn-lt"/>
                <a:cs typeface="Arial"/>
              </a:rPr>
              <a:t>) </a:t>
            </a:r>
            <a:r>
              <a:rPr lang="en-US" sz="2600" b="1" dirty="0" err="1">
                <a:solidFill>
                  <a:srgbClr val="0070C0"/>
                </a:solidFill>
                <a:latin typeface="Arial"/>
                <a:ea typeface="+mn-lt"/>
                <a:cs typeface="Arial"/>
              </a:rPr>
              <a:t>cubre</a:t>
            </a:r>
            <a:r>
              <a:rPr lang="en-US" sz="2600" b="1" dirty="0">
                <a:solidFill>
                  <a:srgbClr val="0070C0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"/>
                <a:ea typeface="+mn-lt"/>
                <a:cs typeface="Arial"/>
              </a:rPr>
              <a:t>transporte</a:t>
            </a:r>
            <a:r>
              <a:rPr lang="en-US" sz="2600" b="1" dirty="0">
                <a:solidFill>
                  <a:srgbClr val="0070C0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"/>
                <a:ea typeface="+mn-lt"/>
                <a:cs typeface="Arial"/>
              </a:rPr>
              <a:t>gratuito</a:t>
            </a:r>
            <a:r>
              <a:rPr lang="en-US" sz="2600" b="1" dirty="0">
                <a:solidFill>
                  <a:srgbClr val="0070C0"/>
                </a:solidFill>
                <a:latin typeface="Arial"/>
                <a:ea typeface="+mn-lt"/>
                <a:cs typeface="Arial"/>
              </a:rPr>
              <a:t> a </a:t>
            </a:r>
            <a:r>
              <a:rPr lang="en-US" sz="2600" b="1" dirty="0" err="1">
                <a:solidFill>
                  <a:srgbClr val="0070C0"/>
                </a:solidFill>
                <a:latin typeface="Arial"/>
                <a:ea typeface="+mn-lt"/>
                <a:cs typeface="Arial"/>
              </a:rPr>
              <a:t>citas</a:t>
            </a:r>
            <a:r>
              <a:rPr lang="en-US" sz="2600" b="1" dirty="0">
                <a:solidFill>
                  <a:srgbClr val="0070C0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"/>
                <a:ea typeface="+mn-lt"/>
                <a:cs typeface="Arial"/>
              </a:rPr>
              <a:t>médicas</a:t>
            </a:r>
          </a:p>
          <a:p>
            <a:endParaRPr lang="en-US" sz="2600" b="1" dirty="0">
              <a:solidFill>
                <a:srgbClr val="0070C0"/>
              </a:solidFill>
              <a:latin typeface="Arial"/>
              <a:cs typeface="Arial Bold"/>
            </a:endParaRPr>
          </a:p>
        </p:txBody>
      </p:sp>
      <p:sp>
        <p:nvSpPr>
          <p:cNvPr id="32" name="Arrow: Pentagon 31">
            <a:extLst>
              <a:ext uri="{FF2B5EF4-FFF2-40B4-BE49-F238E27FC236}">
                <a16:creationId xmlns:a16="http://schemas.microsoft.com/office/drawing/2014/main" id="{50E56434-5A40-EFB4-DB20-7C9E2F057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63801" y="1846730"/>
            <a:ext cx="5594927" cy="404626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6">
            <a:extLst>
              <a:ext uri="{FF2B5EF4-FFF2-40B4-BE49-F238E27FC236}">
                <a16:creationId xmlns:a16="http://schemas.microsoft.com/office/drawing/2014/main" id="{382F008B-3932-70AC-3B70-64BCB171E044}"/>
              </a:ext>
            </a:extLst>
          </p:cNvPr>
          <p:cNvSpPr txBox="1"/>
          <p:nvPr/>
        </p:nvSpPr>
        <p:spPr>
          <a:xfrm>
            <a:off x="5078615" y="1913009"/>
            <a:ext cx="5433773" cy="2811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9871"/>
              </a:lnSpc>
            </a:pPr>
            <a:r>
              <a:rPr lang="en-US" b="1" spc="15" dirty="0">
                <a:solidFill>
                  <a:schemeClr val="bg1"/>
                </a:solidFill>
                <a:cs typeface="Arial"/>
              </a:rPr>
              <a:t>¿CÓMO PROGRAMAR TRANSPORTE NEMT?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45AF90F-87E2-6B4D-1648-5DD594F84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51421" y="1835437"/>
            <a:ext cx="593311" cy="418809"/>
            <a:chOff x="6662554" y="3293467"/>
            <a:chExt cx="593311" cy="418809"/>
          </a:xfrm>
        </p:grpSpPr>
        <p:sp>
          <p:nvSpPr>
            <p:cNvPr id="35" name="Arrow: Chevron 34">
              <a:extLst>
                <a:ext uri="{FF2B5EF4-FFF2-40B4-BE49-F238E27FC236}">
                  <a16:creationId xmlns:a16="http://schemas.microsoft.com/office/drawing/2014/main" id="{95B4C0E4-9434-64E7-ADC7-375DA3E3A62F}"/>
                </a:ext>
              </a:extLst>
            </p:cNvPr>
            <p:cNvSpPr/>
            <p:nvPr/>
          </p:nvSpPr>
          <p:spPr>
            <a:xfrm>
              <a:off x="6662554" y="3293468"/>
              <a:ext cx="343190" cy="418808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Arrow: Chevron 35">
              <a:extLst>
                <a:ext uri="{FF2B5EF4-FFF2-40B4-BE49-F238E27FC236}">
                  <a16:creationId xmlns:a16="http://schemas.microsoft.com/office/drawing/2014/main" id="{F7E8A462-CF03-6D57-B5D2-38E87969D021}"/>
                </a:ext>
              </a:extLst>
            </p:cNvPr>
            <p:cNvSpPr/>
            <p:nvPr/>
          </p:nvSpPr>
          <p:spPr>
            <a:xfrm>
              <a:off x="6912675" y="3293467"/>
              <a:ext cx="343190" cy="418808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89AAB86-36AC-E257-74A6-0DCE6303FE46}"/>
              </a:ext>
            </a:extLst>
          </p:cNvPr>
          <p:cNvSpPr txBox="1"/>
          <p:nvPr/>
        </p:nvSpPr>
        <p:spPr>
          <a:xfrm>
            <a:off x="4912147" y="2505023"/>
            <a:ext cx="6698620" cy="43088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s-419" b="1">
                <a:solidFill>
                  <a:srgbClr val="000000"/>
                </a:solidFill>
                <a:ea typeface="Verdana"/>
                <a:cs typeface="+mn-lt"/>
              </a:rPr>
              <a:t>Llama a tu </a:t>
            </a:r>
            <a:r>
              <a:rPr lang="es-419" b="1" err="1">
                <a:solidFill>
                  <a:srgbClr val="000000"/>
                </a:solidFill>
                <a:ea typeface="Verdana"/>
                <a:cs typeface="+mn-lt"/>
              </a:rPr>
              <a:t>Tailored</a:t>
            </a:r>
            <a:r>
              <a:rPr lang="es-419" b="1">
                <a:solidFill>
                  <a:srgbClr val="000000"/>
                </a:solidFill>
                <a:ea typeface="Verdana"/>
                <a:cs typeface="+mn-lt"/>
              </a:rPr>
              <a:t> Plan (Plan personalizado)</a:t>
            </a:r>
            <a:r>
              <a:rPr lang="es-419">
                <a:solidFill>
                  <a:srgbClr val="000000"/>
                </a:solidFill>
                <a:ea typeface="Verdana"/>
                <a:cs typeface="+mn-lt"/>
              </a:rPr>
              <a:t> para programar este tipo de transporte:</a:t>
            </a:r>
            <a:endParaRPr lang="es-419">
              <a:ea typeface="Verdana"/>
              <a:cs typeface="Arial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s-419" dirty="0">
              <a:solidFill>
                <a:srgbClr val="000000"/>
              </a:solidFill>
              <a:ea typeface="Verdana"/>
              <a:cs typeface="+mn-lt"/>
            </a:endParaRP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s-419">
                <a:solidFill>
                  <a:schemeClr val="tx1">
                    <a:lumMod val="85000"/>
                    <a:lumOff val="15000"/>
                  </a:schemeClr>
                </a:solidFill>
                <a:ea typeface="Verdana"/>
                <a:cs typeface="+mn-lt"/>
              </a:rPr>
              <a:t>Alliance </a:t>
            </a:r>
            <a:r>
              <a:rPr lang="es-419" err="1">
                <a:solidFill>
                  <a:schemeClr val="tx1">
                    <a:lumMod val="85000"/>
                    <a:lumOff val="15000"/>
                  </a:schemeClr>
                </a:solidFill>
                <a:ea typeface="Verdana"/>
                <a:cs typeface="+mn-lt"/>
              </a:rPr>
              <a:t>Health</a:t>
            </a:r>
            <a:r>
              <a:rPr lang="es-419">
                <a:solidFill>
                  <a:schemeClr val="tx1">
                    <a:lumMod val="85000"/>
                    <a:lumOff val="15000"/>
                  </a:schemeClr>
                </a:solidFill>
                <a:ea typeface="Verdana"/>
                <a:cs typeface="+mn-lt"/>
              </a:rPr>
              <a:t> 1-855-759-9600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s-419" err="1">
                <a:solidFill>
                  <a:schemeClr val="tx1">
                    <a:lumMod val="85000"/>
                    <a:lumOff val="15000"/>
                  </a:schemeClr>
                </a:solidFill>
                <a:ea typeface="Verdana"/>
                <a:cs typeface="+mn-lt"/>
              </a:rPr>
              <a:t>Partners</a:t>
            </a:r>
            <a:r>
              <a:rPr lang="es-419" dirty="0">
                <a:solidFill>
                  <a:srgbClr val="262626"/>
                </a:solidFill>
                <a:ea typeface="Verdana"/>
                <a:cs typeface="+mn-lt"/>
              </a:rPr>
              <a:t> </a:t>
            </a:r>
            <a:r>
              <a:rPr lang="es-419" err="1">
                <a:solidFill>
                  <a:srgbClr val="262626"/>
                </a:solidFill>
                <a:ea typeface="Verdana"/>
                <a:cs typeface="+mn-lt"/>
              </a:rPr>
              <a:t>Health</a:t>
            </a:r>
            <a:r>
              <a:rPr lang="es-419">
                <a:solidFill>
                  <a:srgbClr val="262626"/>
                </a:solidFill>
                <a:ea typeface="Verdana"/>
                <a:cs typeface="+mn-lt"/>
              </a:rPr>
              <a:t> 1-833-577-2309</a:t>
            </a:r>
            <a:endParaRPr lang="es-419">
              <a:solidFill>
                <a:srgbClr val="000000"/>
              </a:solidFill>
              <a:ea typeface="Verdana"/>
              <a:cs typeface="+mn-lt"/>
            </a:endParaRP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s-419" dirty="0" err="1">
                <a:solidFill>
                  <a:srgbClr val="262626"/>
                </a:solidFill>
                <a:ea typeface="Verdana"/>
                <a:cs typeface="+mn-lt"/>
              </a:rPr>
              <a:t>Trillium</a:t>
            </a:r>
            <a:r>
              <a:rPr lang="es-419" dirty="0">
                <a:solidFill>
                  <a:srgbClr val="262626"/>
                </a:solidFill>
                <a:ea typeface="Verdana"/>
                <a:cs typeface="+mn-lt"/>
              </a:rPr>
              <a:t> </a:t>
            </a:r>
            <a:r>
              <a:rPr lang="es-419" dirty="0" err="1">
                <a:solidFill>
                  <a:srgbClr val="262626"/>
                </a:solidFill>
                <a:ea typeface="Verdana"/>
                <a:cs typeface="+mn-lt"/>
              </a:rPr>
              <a:t>Health</a:t>
            </a:r>
            <a:r>
              <a:rPr lang="es-419" dirty="0">
                <a:solidFill>
                  <a:srgbClr val="262626"/>
                </a:solidFill>
                <a:ea typeface="Verdana"/>
                <a:cs typeface="+mn-lt"/>
              </a:rPr>
              <a:t> 1-877-685-2415</a:t>
            </a:r>
            <a:endParaRPr lang="es-419" dirty="0">
              <a:solidFill>
                <a:srgbClr val="000000"/>
              </a:solidFill>
              <a:ea typeface="Verdana"/>
              <a:cs typeface="+mn-lt"/>
            </a:endParaRP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s-419" dirty="0">
                <a:solidFill>
                  <a:srgbClr val="262626"/>
                </a:solidFill>
                <a:ea typeface="Verdana"/>
                <a:cs typeface="+mn-lt"/>
              </a:rPr>
              <a:t>Vaya Total Care 1-888-621-2084</a:t>
            </a:r>
            <a:endParaRPr lang="es-419" dirty="0">
              <a:solidFill>
                <a:srgbClr val="000000"/>
              </a:solidFill>
              <a:ea typeface="Verdana"/>
              <a:cs typeface="+mn-lt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s-419" b="1" dirty="0">
              <a:solidFill>
                <a:srgbClr val="000000"/>
              </a:solidFill>
              <a:ea typeface="Verdana"/>
              <a:cs typeface="+mn-lt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s-419" dirty="0">
                <a:solidFill>
                  <a:srgbClr val="000000"/>
                </a:solidFill>
                <a:ea typeface="Verdana"/>
                <a:cs typeface="+mn-lt"/>
              </a:rPr>
              <a:t>Para mejor disponibilidad, solicita tu transporte por lo menos </a:t>
            </a:r>
            <a:r>
              <a:rPr lang="es-419" b="1" dirty="0">
                <a:solidFill>
                  <a:srgbClr val="000000"/>
                </a:solidFill>
                <a:ea typeface="Verdana"/>
                <a:cs typeface="+mn-lt"/>
              </a:rPr>
              <a:t>2 días antes de tu cita.</a:t>
            </a:r>
            <a:r>
              <a:rPr lang="es-419" dirty="0">
                <a:solidFill>
                  <a:srgbClr val="000000"/>
                </a:solidFill>
                <a:ea typeface="Verdana"/>
                <a:cs typeface="+mn-lt"/>
              </a:rPr>
              <a:t> Los 2 días de anticipación no son necesarios para transporte urgente, como al ser dado de alta del hospital. 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dirty="0">
              <a:ea typeface="Verdana"/>
              <a:cs typeface="+mn-lt"/>
            </a:endParaRP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95CD6184-7617-23E1-3183-3176C8B0B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816" y="-3854"/>
            <a:ext cx="4769051" cy="6861854"/>
          </a:xfrm>
          <a:prstGeom prst="rect">
            <a:avLst/>
          </a:prstGeom>
          <a:solidFill>
            <a:srgbClr val="003764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2D96704C-51E8-7B62-7ED2-3D99295E3982}"/>
              </a:ext>
            </a:extLst>
          </p:cNvPr>
          <p:cNvSpPr txBox="1"/>
          <p:nvPr/>
        </p:nvSpPr>
        <p:spPr>
          <a:xfrm>
            <a:off x="395861" y="3177619"/>
            <a:ext cx="2801962" cy="40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600" b="1" i="1" dirty="0" err="1">
                <a:solidFill>
                  <a:schemeClr val="tx2">
                    <a:lumMod val="20000"/>
                    <a:lumOff val="80000"/>
                  </a:schemeClr>
                </a:solidFill>
                <a:cs typeface="Arial Bold"/>
              </a:rPr>
              <a:t>Continuación</a:t>
            </a:r>
            <a:r>
              <a:rPr lang="en-US" sz="2600" b="1" i="1" dirty="0">
                <a:solidFill>
                  <a:schemeClr val="tx2">
                    <a:lumMod val="20000"/>
                    <a:lumOff val="80000"/>
                  </a:schemeClr>
                </a:solidFill>
                <a:cs typeface="Arial Bold"/>
              </a:rPr>
              <a:t>...</a:t>
            </a:r>
            <a:endParaRPr lang="en-US" dirty="0"/>
          </a:p>
        </p:txBody>
      </p:sp>
      <p:pic>
        <p:nvPicPr>
          <p:cNvPr id="18" name="Picture 17" descr="Person getting a free ride in an accessible vehicle. ">
            <a:extLst>
              <a:ext uri="{FF2B5EF4-FFF2-40B4-BE49-F238E27FC236}">
                <a16:creationId xmlns:a16="http://schemas.microsoft.com/office/drawing/2014/main" id="{077824C6-66B3-EEB5-2632-F9ED2C7F03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8" t="5821" r="-697" b="393"/>
          <a:stretch/>
        </p:blipFill>
        <p:spPr>
          <a:xfrm>
            <a:off x="58723" y="46753"/>
            <a:ext cx="4648845" cy="2941461"/>
          </a:xfrm>
          <a:prstGeom prst="rect">
            <a:avLst/>
          </a:prstGeom>
          <a:ln w="12700">
            <a:solidFill>
              <a:srgbClr val="EDEDEB"/>
            </a:solidFill>
          </a:ln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7BF75F5F-D6E0-D38F-1532-1E08353B955C}"/>
              </a:ext>
            </a:extLst>
          </p:cNvPr>
          <p:cNvSpPr txBox="1">
            <a:spLocks/>
          </p:cNvSpPr>
          <p:nvPr/>
        </p:nvSpPr>
        <p:spPr>
          <a:xfrm>
            <a:off x="393796" y="3627225"/>
            <a:ext cx="4303568" cy="307776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000" spc="-85" dirty="0">
                <a:solidFill>
                  <a:srgbClr val="FFFFFF"/>
                </a:solidFill>
                <a:latin typeface="Arial Bold"/>
                <a:ea typeface="+mn-ea"/>
                <a:cs typeface="Arial Bold"/>
              </a:rPr>
              <a:t>Transporte Médico que no es de </a:t>
            </a:r>
            <a:r>
              <a:rPr lang="en-US" sz="4000" spc="-85" dirty="0" err="1">
                <a:solidFill>
                  <a:srgbClr val="FFFFFF"/>
                </a:solidFill>
                <a:latin typeface="Arial Bold"/>
                <a:ea typeface="+mn-ea"/>
                <a:cs typeface="Arial Bold"/>
              </a:rPr>
              <a:t>Emergencia</a:t>
            </a:r>
            <a:br>
              <a:rPr lang="en-US" sz="4000" spc="-85" dirty="0">
                <a:latin typeface="Arial Bold"/>
                <a:ea typeface="+mn-ea"/>
                <a:cs typeface="+mn-cs"/>
              </a:rPr>
            </a:br>
            <a:r>
              <a:rPr lang="en-US" sz="4000" b="0" spc="-85" dirty="0">
                <a:solidFill>
                  <a:srgbClr val="FFFFFF"/>
                </a:solidFill>
                <a:latin typeface="Arial Bold"/>
                <a:ea typeface="+mn-ea"/>
                <a:cs typeface="Arial Bold"/>
              </a:rPr>
              <a:t>(NEMT)</a:t>
            </a:r>
            <a:br>
              <a:rPr lang="en-US" sz="4000" b="0" spc="-85" dirty="0">
                <a:solidFill>
                  <a:srgbClr val="FFFFFF"/>
                </a:solidFill>
                <a:latin typeface="Arial Bold"/>
                <a:ea typeface="+mn-ea"/>
                <a:cs typeface="Arial Bold"/>
              </a:rPr>
            </a:br>
            <a:endParaRPr lang="en-US" sz="4000" b="0" dirty="0">
              <a:solidFill>
                <a:srgbClr val="FFFFFF"/>
              </a:solidFill>
              <a:latin typeface="Arial Bold"/>
              <a:ea typeface="+mn-ea"/>
              <a:cs typeface="Arial Bold"/>
            </a:endParaRPr>
          </a:p>
        </p:txBody>
      </p:sp>
      <p:grpSp>
        <p:nvGrpSpPr>
          <p:cNvPr id="26" name="Group 25" descr="Logo del Departamento de Salud y Servicios Humanos de Carolina del Norte. ">
            <a:extLst>
              <a:ext uri="{FF2B5EF4-FFF2-40B4-BE49-F238E27FC236}">
                <a16:creationId xmlns:a16="http://schemas.microsoft.com/office/drawing/2014/main" id="{26769BF3-FD62-8ADA-9CC9-23DA1EB2BC53}"/>
              </a:ext>
            </a:extLst>
          </p:cNvPr>
          <p:cNvGrpSpPr/>
          <p:nvPr/>
        </p:nvGrpSpPr>
        <p:grpSpPr>
          <a:xfrm>
            <a:off x="141756" y="6315075"/>
            <a:ext cx="1307770" cy="376907"/>
            <a:chOff x="223399" y="6195332"/>
            <a:chExt cx="3397827" cy="975621"/>
          </a:xfrm>
        </p:grpSpPr>
        <p:pic>
          <p:nvPicPr>
            <p:cNvPr id="24" name="Picture 23" descr="Text&#10;&#10;Description automatically generated">
              <a:extLst>
                <a:ext uri="{FF2B5EF4-FFF2-40B4-BE49-F238E27FC236}">
                  <a16:creationId xmlns:a16="http://schemas.microsoft.com/office/drawing/2014/main" id="{52FE32AA-2872-3B32-A2E1-D45FB4A485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3294" b="559"/>
            <a:stretch/>
          </p:blipFill>
          <p:spPr>
            <a:xfrm>
              <a:off x="223399" y="6197377"/>
              <a:ext cx="1006931" cy="96612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ED3D869-2B4A-60A9-7480-6846DC58BD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1683" t="25088" b="25442"/>
            <a:stretch/>
          </p:blipFill>
          <p:spPr>
            <a:xfrm>
              <a:off x="1230086" y="6195332"/>
              <a:ext cx="2391140" cy="975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2649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47A6F4A4-CE07-682E-D541-BE3BEE588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63044" y="370875"/>
            <a:ext cx="5727810" cy="423211"/>
            <a:chOff x="4558605" y="2966631"/>
            <a:chExt cx="5727810" cy="42321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EDFD9B3-9E6F-5A17-6EE5-E12411A83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9693104" y="2967728"/>
              <a:ext cx="593311" cy="418809"/>
              <a:chOff x="6662554" y="3293467"/>
              <a:chExt cx="593311" cy="418809"/>
            </a:xfrm>
          </p:grpSpPr>
          <p:sp>
            <p:nvSpPr>
              <p:cNvPr id="16" name="Arrow: Chevron 15">
                <a:extLst>
                  <a:ext uri="{FF2B5EF4-FFF2-40B4-BE49-F238E27FC236}">
                    <a16:creationId xmlns:a16="http://schemas.microsoft.com/office/drawing/2014/main" id="{4D69598F-DE59-E021-3B51-9D8C09FDB45D}"/>
                  </a:ext>
                </a:extLst>
              </p:cNvPr>
              <p:cNvSpPr/>
              <p:nvPr/>
            </p:nvSpPr>
            <p:spPr>
              <a:xfrm>
                <a:off x="6662554" y="3293468"/>
                <a:ext cx="343190" cy="418808"/>
              </a:xfrm>
              <a:prstGeom prst="chevr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Arrow: Chevron 16">
                <a:extLst>
                  <a:ext uri="{FF2B5EF4-FFF2-40B4-BE49-F238E27FC236}">
                    <a16:creationId xmlns:a16="http://schemas.microsoft.com/office/drawing/2014/main" id="{BCFFF400-4B1D-1017-40F1-D4BFC18E0C6D}"/>
                  </a:ext>
                </a:extLst>
              </p:cNvPr>
              <p:cNvSpPr/>
              <p:nvPr/>
            </p:nvSpPr>
            <p:spPr>
              <a:xfrm>
                <a:off x="6912675" y="3293467"/>
                <a:ext cx="343190" cy="418808"/>
              </a:xfrm>
              <a:prstGeom prst="chevr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" name="Arrow: Pentagon 13">
              <a:extLst>
                <a:ext uri="{FF2B5EF4-FFF2-40B4-BE49-F238E27FC236}">
                  <a16:creationId xmlns:a16="http://schemas.microsoft.com/office/drawing/2014/main" id="{D8BD38F4-4854-DF27-9155-DA18702FF7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558605" y="2966631"/>
              <a:ext cx="5217024" cy="423211"/>
            </a:xfrm>
            <a:prstGeom prst="homePlat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816" y="-3854"/>
            <a:ext cx="4769051" cy="6861854"/>
          </a:xfrm>
          <a:prstGeom prst="rect">
            <a:avLst/>
          </a:prstGeom>
          <a:solidFill>
            <a:srgbClr val="003764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TextBox 5"/>
          <p:cNvSpPr txBox="1"/>
          <p:nvPr/>
        </p:nvSpPr>
        <p:spPr>
          <a:xfrm>
            <a:off x="5080792" y="428783"/>
            <a:ext cx="574232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cs typeface="Arial"/>
              </a:rPr>
              <a:t>REEMBOLSOS POR TRASLADOS</a:t>
            </a:r>
            <a:endParaRPr lang="en-US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  <a:cs typeface="Arial Bol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D01C29-80F3-2345-2BFB-253089776385}"/>
              </a:ext>
            </a:extLst>
          </p:cNvPr>
          <p:cNvSpPr txBox="1"/>
          <p:nvPr/>
        </p:nvSpPr>
        <p:spPr>
          <a:xfrm>
            <a:off x="5055151" y="942864"/>
            <a:ext cx="6783813" cy="53937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419" dirty="0"/>
              <a:t>Si te transportas tu mismo, o si algún familiar o amigo te lleva a tus citas médicas, podrías calificar para reembolsos de traslado como:</a:t>
            </a:r>
            <a:endParaRPr lang="es-419" dirty="0">
              <a:cs typeface="Arial"/>
            </a:endParaRPr>
          </a:p>
          <a:p>
            <a:pPr marL="285750" indent="-285750">
              <a:buFont typeface="Wingdings"/>
              <a:buChar char="ü"/>
            </a:pPr>
            <a:endParaRPr lang="es-419" dirty="0">
              <a:cs typeface="Arial"/>
            </a:endParaRPr>
          </a:p>
          <a:p>
            <a:pPr marL="285750" indent="-285750">
              <a:buFont typeface="Wingdings"/>
              <a:buChar char="ü"/>
            </a:pPr>
            <a:r>
              <a:rPr lang="es-419" dirty="0"/>
              <a:t>Vales de gasolina </a:t>
            </a:r>
            <a:endParaRPr lang="es-419" dirty="0">
              <a:cs typeface="Arial"/>
            </a:endParaRPr>
          </a:p>
          <a:p>
            <a:pPr marL="285750" indent="-285750">
              <a:buFont typeface="Wingdings"/>
              <a:buChar char="ü"/>
            </a:pPr>
            <a:r>
              <a:rPr lang="es-419" dirty="0"/>
              <a:t>Comida</a:t>
            </a:r>
            <a:endParaRPr lang="es-419" dirty="0">
              <a:cs typeface="Arial"/>
            </a:endParaRPr>
          </a:p>
          <a:p>
            <a:pPr marL="285750" indent="-285750">
              <a:buFont typeface="Wingdings"/>
              <a:buChar char="ü"/>
            </a:pPr>
            <a:r>
              <a:rPr lang="es-419" dirty="0"/>
              <a:t>Alojamiento nocturno o a largo plazo</a:t>
            </a:r>
            <a:endParaRPr lang="es-419" dirty="0">
              <a:cs typeface="Arial"/>
            </a:endParaRPr>
          </a:p>
          <a:p>
            <a:pPr marL="285750" indent="-285750">
              <a:buFont typeface="Wingdings"/>
              <a:buChar char="ü"/>
            </a:pPr>
            <a:r>
              <a:rPr lang="es-419" dirty="0"/>
              <a:t>Costos por estacionamiento y peajes durante tu </a:t>
            </a:r>
            <a:r>
              <a:rPr lang="es-419" dirty="0" err="1"/>
              <a:t>translado</a:t>
            </a:r>
            <a:r>
              <a:rPr lang="es-419" dirty="0"/>
              <a:t> a citas médicas</a:t>
            </a:r>
            <a:endParaRPr lang="es-419" dirty="0">
              <a:cs typeface="Arial"/>
            </a:endParaRPr>
          </a:p>
          <a:p>
            <a:pPr marL="285750" indent="-285750">
              <a:buFont typeface="Wingdings"/>
              <a:buChar char="ü"/>
            </a:pPr>
            <a:r>
              <a:rPr lang="es-419" dirty="0"/>
              <a:t>Vales de transporte para pago de taxi,  servicios de transporte compartido o transporte público </a:t>
            </a:r>
            <a:endParaRPr lang="es-419" dirty="0">
              <a:cs typeface="Arial"/>
            </a:endParaRPr>
          </a:p>
          <a:p>
            <a:pPr marL="285750" indent="-285750">
              <a:buFont typeface="Wingdings"/>
              <a:buChar char="ü"/>
            </a:pPr>
            <a:r>
              <a:rPr lang="es-419" dirty="0"/>
              <a:t>Reembolso por millas</a:t>
            </a:r>
            <a:endParaRPr lang="es-419" dirty="0">
              <a:cs typeface="Arial"/>
            </a:endParaRPr>
          </a:p>
          <a:p>
            <a:endParaRPr lang="es-419" dirty="0">
              <a:cs typeface="Arial"/>
            </a:endParaRPr>
          </a:p>
          <a:p>
            <a:r>
              <a:rPr lang="es-419" dirty="0"/>
              <a:t>Llama a tu </a:t>
            </a:r>
            <a:r>
              <a:rPr lang="es-419" dirty="0" err="1"/>
              <a:t>Tailored</a:t>
            </a:r>
            <a:r>
              <a:rPr lang="es-419" dirty="0"/>
              <a:t> Plan (Plan personalizado) (Alliance, </a:t>
            </a:r>
            <a:r>
              <a:rPr lang="es-419" dirty="0" err="1"/>
              <a:t>Trillium</a:t>
            </a:r>
            <a:r>
              <a:rPr lang="es-419" dirty="0"/>
              <a:t>, Vaya Total Care, </a:t>
            </a:r>
            <a:r>
              <a:rPr lang="es-419" dirty="0" err="1"/>
              <a:t>or</a:t>
            </a:r>
            <a:r>
              <a:rPr lang="es-419" dirty="0"/>
              <a:t> </a:t>
            </a:r>
            <a:r>
              <a:rPr lang="es-419" dirty="0" err="1"/>
              <a:t>Partners</a:t>
            </a:r>
            <a:r>
              <a:rPr lang="es-419" dirty="0"/>
              <a:t> </a:t>
            </a:r>
            <a:r>
              <a:rPr lang="es-419" dirty="0" err="1"/>
              <a:t>Health</a:t>
            </a:r>
            <a:r>
              <a:rPr lang="es-419" dirty="0"/>
              <a:t> Management) para asegurarte que tu transporte tenga cobertura y para obtener más información.</a:t>
            </a:r>
            <a:endParaRPr lang="es-419" dirty="0">
              <a:cs typeface="Arial"/>
            </a:endParaRPr>
          </a:p>
          <a:p>
            <a:endParaRPr lang="en-US" dirty="0"/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dirty="0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A92D6F85-4CAB-09AD-88C8-FCD4E52F2957}"/>
              </a:ext>
            </a:extLst>
          </p:cNvPr>
          <p:cNvSpPr txBox="1"/>
          <p:nvPr/>
        </p:nvSpPr>
        <p:spPr>
          <a:xfrm>
            <a:off x="395861" y="3177619"/>
            <a:ext cx="2801962" cy="40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600" b="1" i="1" dirty="0" err="1">
                <a:solidFill>
                  <a:schemeClr val="tx2">
                    <a:lumMod val="20000"/>
                    <a:lumOff val="80000"/>
                  </a:schemeClr>
                </a:solidFill>
                <a:cs typeface="Arial Bold"/>
              </a:rPr>
              <a:t>Continuación</a:t>
            </a:r>
            <a:r>
              <a:rPr lang="en-US" sz="2600" b="1" i="1" dirty="0">
                <a:solidFill>
                  <a:schemeClr val="tx2">
                    <a:lumMod val="20000"/>
                    <a:lumOff val="80000"/>
                  </a:schemeClr>
                </a:solidFill>
                <a:cs typeface="Arial Bold"/>
              </a:rPr>
              <a:t>...</a:t>
            </a:r>
            <a:endParaRPr lang="en-US" dirty="0"/>
          </a:p>
        </p:txBody>
      </p:sp>
      <p:pic>
        <p:nvPicPr>
          <p:cNvPr id="7" name="Picture 6" descr="Person getting a free ride in an accessible vehicle. ">
            <a:extLst>
              <a:ext uri="{FF2B5EF4-FFF2-40B4-BE49-F238E27FC236}">
                <a16:creationId xmlns:a16="http://schemas.microsoft.com/office/drawing/2014/main" id="{011CC32A-CA4C-D57C-88A9-F74C5765BE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8" t="5821" r="-697" b="393"/>
          <a:stretch/>
        </p:blipFill>
        <p:spPr>
          <a:xfrm>
            <a:off x="58723" y="46753"/>
            <a:ext cx="4648845" cy="2941461"/>
          </a:xfrm>
          <a:prstGeom prst="rect">
            <a:avLst/>
          </a:prstGeom>
          <a:ln w="12700">
            <a:solidFill>
              <a:srgbClr val="EDEDEB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7E70EFC-FC2C-7DD4-6CED-89B3B8C96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75131" y="5846126"/>
            <a:ext cx="7419052" cy="6660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1463040" bIns="91440" rtlCol="0" anchor="ctr"/>
          <a:lstStyle/>
          <a:p>
            <a:endParaRPr lang="en-US" sz="2200" b="1"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AD7440-3526-6218-D1EC-2FB006B1669D}"/>
              </a:ext>
            </a:extLst>
          </p:cNvPr>
          <p:cNvSpPr txBox="1"/>
          <p:nvPr/>
        </p:nvSpPr>
        <p:spPr>
          <a:xfrm>
            <a:off x="4779217" y="5977692"/>
            <a:ext cx="7206879" cy="4063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err="1"/>
              <a:t>Aprende</a:t>
            </a:r>
            <a:r>
              <a:rPr lang="en-US" sz="2000" b="1" dirty="0"/>
              <a:t> </a:t>
            </a:r>
            <a:r>
              <a:rPr lang="en-US" sz="2000" b="1" dirty="0" err="1"/>
              <a:t>más</a:t>
            </a:r>
            <a:r>
              <a:rPr lang="en-US" sz="2000" b="1" dirty="0"/>
              <a:t> </a:t>
            </a:r>
            <a:r>
              <a:rPr lang="en-US" sz="2000" b="1" dirty="0" err="1"/>
              <a:t>en</a:t>
            </a:r>
            <a:r>
              <a:rPr lang="en-US" sz="2000" b="1" dirty="0"/>
              <a:t>: </a:t>
            </a:r>
            <a:r>
              <a:rPr lang="en-US" sz="2000" b="1" dirty="0">
                <a:hlinkClick r:id="rId4"/>
              </a:rPr>
              <a:t>Medicaid.NC.gov/NEMT-es</a:t>
            </a:r>
            <a:endParaRPr lang="en-US" sz="2000" b="1">
              <a:cs typeface="Arial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7FD19066-0A3E-0B81-C91D-E304DFB88B78}"/>
              </a:ext>
            </a:extLst>
          </p:cNvPr>
          <p:cNvSpPr txBox="1">
            <a:spLocks/>
          </p:cNvSpPr>
          <p:nvPr/>
        </p:nvSpPr>
        <p:spPr>
          <a:xfrm>
            <a:off x="393796" y="3627225"/>
            <a:ext cx="4303568" cy="307776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000" spc="-85" dirty="0">
                <a:solidFill>
                  <a:srgbClr val="FFFFFF"/>
                </a:solidFill>
                <a:latin typeface="Arial Bold"/>
                <a:ea typeface="+mn-ea"/>
                <a:cs typeface="Arial Bold"/>
              </a:rPr>
              <a:t>Transporte Médico que no es de </a:t>
            </a:r>
            <a:r>
              <a:rPr lang="en-US" sz="4000" spc="-85" dirty="0" err="1">
                <a:solidFill>
                  <a:srgbClr val="FFFFFF"/>
                </a:solidFill>
                <a:latin typeface="Arial Bold"/>
                <a:ea typeface="+mn-ea"/>
                <a:cs typeface="Arial Bold"/>
              </a:rPr>
              <a:t>Emergencia</a:t>
            </a:r>
            <a:br>
              <a:rPr lang="en-US" sz="4000" spc="-85" dirty="0">
                <a:latin typeface="Arial Bold"/>
                <a:ea typeface="+mn-ea"/>
                <a:cs typeface="+mn-cs"/>
              </a:rPr>
            </a:br>
            <a:r>
              <a:rPr lang="en-US" sz="4000" b="0" spc="-85" dirty="0">
                <a:solidFill>
                  <a:srgbClr val="FFFFFF"/>
                </a:solidFill>
                <a:latin typeface="Arial Bold"/>
                <a:ea typeface="+mn-ea"/>
                <a:cs typeface="Arial Bold"/>
              </a:rPr>
              <a:t>(NEMT)</a:t>
            </a:r>
            <a:br>
              <a:rPr lang="en-US" sz="4000" b="0" spc="-85" dirty="0">
                <a:solidFill>
                  <a:srgbClr val="FFFFFF"/>
                </a:solidFill>
                <a:latin typeface="Arial Bold"/>
                <a:ea typeface="+mn-ea"/>
                <a:cs typeface="Arial Bold"/>
              </a:rPr>
            </a:br>
            <a:endParaRPr lang="en-US" sz="4000" b="0" dirty="0">
              <a:solidFill>
                <a:srgbClr val="FFFFFF"/>
              </a:solidFill>
              <a:latin typeface="Arial Bold"/>
              <a:ea typeface="+mn-ea"/>
              <a:cs typeface="Arial Bold"/>
            </a:endParaRPr>
          </a:p>
        </p:txBody>
      </p:sp>
      <p:grpSp>
        <p:nvGrpSpPr>
          <p:cNvPr id="22" name="Group 21" descr="Logo del Departamento de Salud y Servicios Humanos de Carolina del Norte. ">
            <a:extLst>
              <a:ext uri="{FF2B5EF4-FFF2-40B4-BE49-F238E27FC236}">
                <a16:creationId xmlns:a16="http://schemas.microsoft.com/office/drawing/2014/main" id="{F785DC6A-07D9-EBAE-20E3-DCCAF5F2E046}"/>
              </a:ext>
            </a:extLst>
          </p:cNvPr>
          <p:cNvGrpSpPr/>
          <p:nvPr/>
        </p:nvGrpSpPr>
        <p:grpSpPr>
          <a:xfrm>
            <a:off x="141756" y="6315075"/>
            <a:ext cx="1307770" cy="376907"/>
            <a:chOff x="223399" y="6195332"/>
            <a:chExt cx="3397827" cy="975621"/>
          </a:xfrm>
        </p:grpSpPr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id="{156746BC-13FB-3430-0821-12A71145D3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3294" b="559"/>
            <a:stretch/>
          </p:blipFill>
          <p:spPr>
            <a:xfrm>
              <a:off x="223399" y="6197377"/>
              <a:ext cx="1006931" cy="96612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4E0FFDD-1EDB-10F5-A064-499E0B32FD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683" t="25088" b="25442"/>
            <a:stretch/>
          </p:blipFill>
          <p:spPr>
            <a:xfrm>
              <a:off x="1230086" y="6195332"/>
              <a:ext cx="2391140" cy="975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1132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0528C56E-49E6-E0F4-9D31-E4CB2B69C6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46971" y="3238932"/>
            <a:ext cx="3575597" cy="423211"/>
            <a:chOff x="4546971" y="3338054"/>
            <a:chExt cx="3575597" cy="423211"/>
          </a:xfrm>
        </p:grpSpPr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D792BC86-1CB5-147C-E9B8-750435C1AE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546971" y="3338054"/>
              <a:ext cx="3064811" cy="423211"/>
            </a:xfrm>
            <a:prstGeom prst="homePlat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1C75CA9-423E-F4BB-3A31-CDD89CB22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7529257" y="3339151"/>
              <a:ext cx="593311" cy="418809"/>
              <a:chOff x="9483699" y="3316734"/>
              <a:chExt cx="593311" cy="418809"/>
            </a:xfrm>
          </p:grpSpPr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C39B2ADE-6B7F-6789-C6A7-52F4F795D9FD}"/>
                  </a:ext>
                </a:extLst>
              </p:cNvPr>
              <p:cNvSpPr/>
              <p:nvPr/>
            </p:nvSpPr>
            <p:spPr>
              <a:xfrm>
                <a:off x="9483699" y="3316735"/>
                <a:ext cx="343190" cy="418808"/>
              </a:xfrm>
              <a:prstGeom prst="chevr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Arrow: Chevron 14">
                <a:extLst>
                  <a:ext uri="{FF2B5EF4-FFF2-40B4-BE49-F238E27FC236}">
                    <a16:creationId xmlns:a16="http://schemas.microsoft.com/office/drawing/2014/main" id="{7AE061BA-2E6A-F1AF-ECC6-DC2D94AC89CE}"/>
                  </a:ext>
                </a:extLst>
              </p:cNvPr>
              <p:cNvSpPr/>
              <p:nvPr/>
            </p:nvSpPr>
            <p:spPr>
              <a:xfrm>
                <a:off x="9733820" y="3316734"/>
                <a:ext cx="343190" cy="418808"/>
              </a:xfrm>
              <a:prstGeom prst="chevr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816" y="-3854"/>
            <a:ext cx="4558417" cy="6861854"/>
          </a:xfrm>
          <a:prstGeom prst="rect">
            <a:avLst/>
          </a:prstGeom>
          <a:solidFill>
            <a:srgbClr val="003764"/>
          </a:solidFill>
        </p:spPr>
        <p:txBody>
          <a:bodyPr lIns="91440" tIns="45720" rIns="91440" bIns="45720" anchor="t"/>
          <a:lstStyle/>
          <a:p>
            <a:endParaRPr lang="en-US" i="1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935371" y="730619"/>
            <a:ext cx="6898875" cy="1600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419" sz="2600" b="1" dirty="0">
                <a:solidFill>
                  <a:srgbClr val="0070C0"/>
                </a:solidFill>
                <a:cs typeface="Arial"/>
              </a:rPr>
              <a:t>Los nuevos servicios gratuitos 1915(i) de NC Medicaid te ayudan a vivir de forma más independiente en casa</a:t>
            </a:r>
            <a:endParaRPr lang="es-419" dirty="0"/>
          </a:p>
          <a:p>
            <a:endParaRPr lang="en-US" sz="2600" b="1" dirty="0">
              <a:solidFill>
                <a:srgbClr val="0070C0"/>
              </a:solidFill>
              <a:cs typeface="Arial"/>
            </a:endParaRPr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380863" y="2965573"/>
            <a:ext cx="4577296" cy="307036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000" b="0" spc="-85" dirty="0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1915(</a:t>
            </a:r>
            <a:r>
              <a:rPr lang="en-US" sz="4000" b="0" spc="-85" dirty="0" err="1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i</a:t>
            </a:r>
            <a:r>
              <a:rPr lang="en-US" sz="4000" b="0" spc="-85" dirty="0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) </a:t>
            </a:r>
            <a:br>
              <a:rPr lang="en-US" sz="4000" b="0" spc="-85" dirty="0">
                <a:latin typeface="Arial Bold"/>
                <a:ea typeface="+mn-ea"/>
                <a:cs typeface="Arial Bold"/>
              </a:rPr>
            </a:br>
            <a:r>
              <a:rPr lang="en-US" sz="4000" spc="-85" dirty="0" err="1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Servicios</a:t>
            </a:r>
            <a:r>
              <a:rPr lang="en-US" sz="4000" spc="-85" dirty="0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 de Medicaid para </a:t>
            </a:r>
            <a:r>
              <a:rPr lang="en-US" sz="4000" spc="-85" dirty="0" err="1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el</a:t>
            </a:r>
            <a:r>
              <a:rPr lang="en-US" sz="4000" spc="-85" dirty="0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 </a:t>
            </a:r>
            <a:r>
              <a:rPr lang="en-US" sz="4000" spc="-85" dirty="0" err="1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hogar</a:t>
            </a:r>
            <a:r>
              <a:rPr lang="en-US" sz="4000" spc="-85" dirty="0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 y </a:t>
            </a:r>
            <a:r>
              <a:rPr lang="en-US" sz="4000" spc="-85" dirty="0" err="1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en</a:t>
            </a:r>
            <a:r>
              <a:rPr lang="en-US" sz="4000" spc="-85" dirty="0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 la </a:t>
            </a:r>
            <a:r>
              <a:rPr lang="en-US" sz="4000" spc="-85" dirty="0" err="1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comunidad</a:t>
            </a:r>
            <a:r>
              <a:rPr lang="en-US" sz="4000" spc="-85" dirty="0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D01C29-80F3-2345-2BFB-253089776385}"/>
              </a:ext>
            </a:extLst>
          </p:cNvPr>
          <p:cNvSpPr txBox="1"/>
          <p:nvPr/>
        </p:nvSpPr>
        <p:spPr>
          <a:xfrm>
            <a:off x="4931556" y="2011899"/>
            <a:ext cx="7963127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419" sz="2000" dirty="0" err="1">
                <a:cs typeface="Arial"/>
              </a:rPr>
              <a:t>Tailored</a:t>
            </a:r>
            <a:r>
              <a:rPr lang="es-419" sz="2000" dirty="0">
                <a:cs typeface="Arial"/>
              </a:rPr>
              <a:t> </a:t>
            </a:r>
            <a:r>
              <a:rPr lang="es-419" sz="2000" dirty="0" err="1">
                <a:cs typeface="Arial"/>
              </a:rPr>
              <a:t>Plans</a:t>
            </a:r>
            <a:r>
              <a:rPr lang="es-419" sz="2000" dirty="0">
                <a:cs typeface="Arial"/>
              </a:rPr>
              <a:t> (Planes personalizados) incluyen servicios </a:t>
            </a:r>
            <a:endParaRPr lang="es-419" dirty="0">
              <a:cs typeface="Arial"/>
            </a:endParaRPr>
          </a:p>
          <a:p>
            <a:r>
              <a:rPr lang="es-419" sz="2000" dirty="0">
                <a:cs typeface="Arial"/>
              </a:rPr>
              <a:t>1915(i) para asistir a miembros en el hogar y la comunidad, </a:t>
            </a:r>
            <a:endParaRPr lang="es-419" dirty="0">
              <a:cs typeface="Arial"/>
            </a:endParaRPr>
          </a:p>
          <a:p>
            <a:r>
              <a:rPr lang="es-419" sz="2000" dirty="0">
                <a:cs typeface="Arial"/>
              </a:rPr>
              <a:t>y para que cuidadores obtengan la ayuda que necesiten.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0D848FC8-26B6-CE86-0C4C-53EF621BBC12}"/>
              </a:ext>
            </a:extLst>
          </p:cNvPr>
          <p:cNvSpPr txBox="1"/>
          <p:nvPr/>
        </p:nvSpPr>
        <p:spPr>
          <a:xfrm>
            <a:off x="4960543" y="3290162"/>
            <a:ext cx="2504471" cy="312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9871"/>
              </a:lnSpc>
            </a:pPr>
            <a:r>
              <a:rPr lang="en-US" sz="2000" b="1" spc="15" dirty="0">
                <a:solidFill>
                  <a:schemeClr val="bg1"/>
                </a:solidFill>
                <a:cs typeface="Arial"/>
              </a:rPr>
              <a:t>¿QUIÉN CALIFICA?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3E2BF93-45A1-89D9-3465-C5BB08117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318317" y="6156494"/>
            <a:ext cx="651480" cy="5118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Niño con discapacidad del desarrollo recibiendo ayuda en casa. ">
            <a:extLst>
              <a:ext uri="{FF2B5EF4-FFF2-40B4-BE49-F238E27FC236}">
                <a16:creationId xmlns:a16="http://schemas.microsoft.com/office/drawing/2014/main" id="{C77B053A-0FCA-32F8-EAE2-84CACB69FC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36" t="8838" r="-1050" b="8252"/>
          <a:stretch/>
        </p:blipFill>
        <p:spPr>
          <a:xfrm>
            <a:off x="10886" y="101576"/>
            <a:ext cx="4513290" cy="2527097"/>
          </a:xfrm>
          <a:prstGeom prst="rect">
            <a:avLst/>
          </a:prstGeom>
        </p:spPr>
      </p:pic>
      <p:sp>
        <p:nvSpPr>
          <p:cNvPr id="4" name="TextBox 22">
            <a:extLst>
              <a:ext uri="{FF2B5EF4-FFF2-40B4-BE49-F238E27FC236}">
                <a16:creationId xmlns:a16="http://schemas.microsoft.com/office/drawing/2014/main" id="{ADF81D6B-61A2-4DA2-7273-55BC53AF1FC0}"/>
              </a:ext>
            </a:extLst>
          </p:cNvPr>
          <p:cNvSpPr txBox="1"/>
          <p:nvPr/>
        </p:nvSpPr>
        <p:spPr>
          <a:xfrm>
            <a:off x="4899375" y="3944141"/>
            <a:ext cx="6753812" cy="219547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00"/>
              </a:spcAft>
            </a:pPr>
            <a:r>
              <a:rPr lang="es-419" sz="2000" dirty="0">
                <a:cs typeface="Arial"/>
              </a:rPr>
              <a:t>Miembros de NC Medicaid con:</a:t>
            </a:r>
          </a:p>
          <a:p>
            <a:pPr marL="800100" lvl="1" indent="-342900">
              <a:spcAft>
                <a:spcPts val="400"/>
              </a:spcAft>
              <a:buFont typeface="Arial"/>
              <a:buChar char="•"/>
            </a:pPr>
            <a:r>
              <a:rPr lang="es-419" sz="2000" dirty="0">
                <a:cs typeface="Arial"/>
              </a:rPr>
              <a:t>enfermedades mentales graves, </a:t>
            </a:r>
          </a:p>
          <a:p>
            <a:pPr marL="800100" lvl="1" indent="-342900">
              <a:spcAft>
                <a:spcPts val="400"/>
              </a:spcAft>
              <a:buFont typeface="Arial"/>
              <a:buChar char="•"/>
            </a:pPr>
            <a:r>
              <a:rPr lang="es-419" sz="2000" dirty="0">
                <a:cs typeface="Arial"/>
              </a:rPr>
              <a:t>trastorno grave por uso de sustancias, </a:t>
            </a:r>
            <a:endParaRPr lang="es-419" dirty="0">
              <a:cs typeface="Arial"/>
            </a:endParaRPr>
          </a:p>
          <a:p>
            <a:pPr marL="800100" lvl="1" indent="-342900">
              <a:spcAft>
                <a:spcPts val="400"/>
              </a:spcAft>
              <a:buFont typeface="Arial"/>
              <a:buChar char="•"/>
            </a:pPr>
            <a:r>
              <a:rPr lang="es-419" sz="2000" dirty="0">
                <a:cs typeface="Arial"/>
              </a:rPr>
              <a:t>lesiones cerebrales traumáticas </a:t>
            </a:r>
          </a:p>
          <a:p>
            <a:pPr marL="800100" lvl="1" indent="-342900">
              <a:spcAft>
                <a:spcPts val="400"/>
              </a:spcAft>
              <a:buFont typeface="Arial"/>
              <a:buChar char="•"/>
            </a:pPr>
            <a:r>
              <a:rPr lang="es-419" sz="2000" dirty="0">
                <a:cs typeface="Arial"/>
              </a:rPr>
              <a:t>y </a:t>
            </a:r>
            <a:r>
              <a:rPr lang="es-419" sz="2000" dirty="0">
                <a:solidFill>
                  <a:srgbClr val="000000"/>
                </a:solidFill>
                <a:cs typeface="Arial"/>
              </a:rPr>
              <a:t>discapacidades intelectuales o del desarrollo.</a:t>
            </a:r>
            <a:endParaRPr lang="en-US" sz="2000" dirty="0">
              <a:cs typeface="Arial"/>
            </a:endParaRPr>
          </a:p>
          <a:p>
            <a:pPr>
              <a:spcAft>
                <a:spcPts val="400"/>
              </a:spcAft>
            </a:pPr>
            <a:endParaRPr lang="en-US" sz="2000" dirty="0">
              <a:solidFill>
                <a:srgbClr val="000000"/>
              </a:solidFill>
              <a:cs typeface="Arial"/>
            </a:endParaRPr>
          </a:p>
        </p:txBody>
      </p:sp>
      <p:grpSp>
        <p:nvGrpSpPr>
          <p:cNvPr id="13" name="Group 12" descr="Logo del Departamento de Salud y Servicios Humanos de Carolina del Norte. ">
            <a:extLst>
              <a:ext uri="{FF2B5EF4-FFF2-40B4-BE49-F238E27FC236}">
                <a16:creationId xmlns:a16="http://schemas.microsoft.com/office/drawing/2014/main" id="{F64DD07F-5370-9960-D5B2-CB559A6FB654}"/>
              </a:ext>
            </a:extLst>
          </p:cNvPr>
          <p:cNvGrpSpPr/>
          <p:nvPr/>
        </p:nvGrpSpPr>
        <p:grpSpPr>
          <a:xfrm>
            <a:off x="141756" y="6315075"/>
            <a:ext cx="1307770" cy="376907"/>
            <a:chOff x="223399" y="6195332"/>
            <a:chExt cx="3397827" cy="975621"/>
          </a:xfrm>
        </p:grpSpPr>
        <p:pic>
          <p:nvPicPr>
            <p:cNvPr id="7" name="Picture 6" descr="Text&#10;&#10;Description automatically generated">
              <a:extLst>
                <a:ext uri="{FF2B5EF4-FFF2-40B4-BE49-F238E27FC236}">
                  <a16:creationId xmlns:a16="http://schemas.microsoft.com/office/drawing/2014/main" id="{C172D09A-3294-E335-CF4F-2CCCB16E55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3294" b="559"/>
            <a:stretch/>
          </p:blipFill>
          <p:spPr>
            <a:xfrm>
              <a:off x="223399" y="6197377"/>
              <a:ext cx="1006931" cy="96612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0DA128E-DD88-DD0F-6B2D-6A535FA48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1683" t="25088" b="25442"/>
            <a:stretch/>
          </p:blipFill>
          <p:spPr>
            <a:xfrm>
              <a:off x="1230086" y="6195332"/>
              <a:ext cx="2391140" cy="975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893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816" y="-3854"/>
            <a:ext cx="4558417" cy="6861854"/>
          </a:xfrm>
          <a:prstGeom prst="rect">
            <a:avLst/>
          </a:prstGeom>
          <a:solidFill>
            <a:srgbClr val="003764"/>
          </a:solidFill>
        </p:spPr>
        <p:txBody>
          <a:bodyPr lIns="91440" tIns="45720" rIns="91440" bIns="45720" anchor="t"/>
          <a:lstStyle/>
          <a:p>
            <a:endParaRPr lang="en-US" i="1" dirty="0">
              <a:solidFill>
                <a:srgbClr val="FFFFFF"/>
              </a:solidFill>
              <a:latin typeface="Arial Bold"/>
              <a:cs typeface="Arial Bold"/>
            </a:endParaRPr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5C663257-A0F7-8615-8079-53F369061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56358" y="453903"/>
            <a:ext cx="5514389" cy="42321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id="{7C8DBE81-440E-D6DA-55CF-9808495497F5}"/>
              </a:ext>
            </a:extLst>
          </p:cNvPr>
          <p:cNvSpPr txBox="1"/>
          <p:nvPr/>
        </p:nvSpPr>
        <p:spPr>
          <a:xfrm>
            <a:off x="4964099" y="501596"/>
            <a:ext cx="5235529" cy="312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9871"/>
              </a:lnSpc>
            </a:pPr>
            <a:r>
              <a:rPr lang="en-US" sz="2000" b="1" spc="15" dirty="0">
                <a:solidFill>
                  <a:schemeClr val="bg1"/>
                </a:solidFill>
                <a:ea typeface="+mn-lt"/>
                <a:cs typeface="+mn-lt"/>
              </a:rPr>
              <a:t>¿QUÉ SERVICIOS ESTÁN CUBIERTOS?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7F26040-18D7-A152-7B9C-CD557DD77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978836" y="454999"/>
            <a:ext cx="593311" cy="418809"/>
            <a:chOff x="6662554" y="3293467"/>
            <a:chExt cx="593311" cy="418809"/>
          </a:xfrm>
        </p:grpSpPr>
        <p:sp>
          <p:nvSpPr>
            <p:cNvPr id="40" name="Arrow: Chevron 39">
              <a:extLst>
                <a:ext uri="{FF2B5EF4-FFF2-40B4-BE49-F238E27FC236}">
                  <a16:creationId xmlns:a16="http://schemas.microsoft.com/office/drawing/2014/main" id="{E742CC38-4019-231B-8AF4-81A42ACEC162}"/>
                </a:ext>
              </a:extLst>
            </p:cNvPr>
            <p:cNvSpPr/>
            <p:nvPr/>
          </p:nvSpPr>
          <p:spPr>
            <a:xfrm>
              <a:off x="6662554" y="3293468"/>
              <a:ext cx="343190" cy="418808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Arrow: Chevron 40">
              <a:extLst>
                <a:ext uri="{FF2B5EF4-FFF2-40B4-BE49-F238E27FC236}">
                  <a16:creationId xmlns:a16="http://schemas.microsoft.com/office/drawing/2014/main" id="{25EAAF2B-CD9B-49F7-87E8-097BEB244448}"/>
                </a:ext>
              </a:extLst>
            </p:cNvPr>
            <p:cNvSpPr/>
            <p:nvPr/>
          </p:nvSpPr>
          <p:spPr>
            <a:xfrm>
              <a:off x="6912675" y="3293467"/>
              <a:ext cx="343190" cy="418808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B3E2BF93-45A1-89D9-3465-C5BB08117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318317" y="6156494"/>
            <a:ext cx="651480" cy="5118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EF8A68E-DB43-D854-FC24-68B1CEC1F038}"/>
              </a:ext>
            </a:extLst>
          </p:cNvPr>
          <p:cNvSpPr txBox="1"/>
          <p:nvPr/>
        </p:nvSpPr>
        <p:spPr>
          <a:xfrm>
            <a:off x="4684077" y="1132854"/>
            <a:ext cx="7306317" cy="47910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285750">
              <a:spcBef>
                <a:spcPts val="100"/>
              </a:spcBef>
              <a:spcAft>
                <a:spcPts val="400"/>
              </a:spcAft>
              <a:buFont typeface="Wingdings"/>
              <a:buChar char="ü"/>
            </a:pPr>
            <a:r>
              <a:rPr lang="es-419" sz="1600" b="1" dirty="0">
                <a:cs typeface="Arial"/>
              </a:rPr>
              <a:t>Cuidado de relevo:</a:t>
            </a:r>
            <a:r>
              <a:rPr lang="es-419" sz="1600" dirty="0">
                <a:cs typeface="Arial"/>
              </a:rPr>
              <a:t> Descanso para cuidadores, como cuidado nocturno y durante el fin de semana</a:t>
            </a:r>
          </a:p>
          <a:p>
            <a:pPr marL="571500" indent="-285750">
              <a:spcBef>
                <a:spcPts val="100"/>
              </a:spcBef>
              <a:spcAft>
                <a:spcPts val="400"/>
              </a:spcAft>
              <a:buFont typeface="Wingdings"/>
              <a:buChar char="ü"/>
            </a:pPr>
            <a:r>
              <a:rPr lang="es-419" sz="1600" b="1" dirty="0">
                <a:cs typeface="Arial"/>
              </a:rPr>
              <a:t>Servicios de trabajo con apoyo:</a:t>
            </a:r>
            <a:r>
              <a:rPr lang="es-419" sz="1600" dirty="0">
                <a:cs typeface="Arial"/>
              </a:rPr>
              <a:t> Ayuda para obtener y mantener un empleo justo para ti y para tu condición</a:t>
            </a:r>
          </a:p>
          <a:p>
            <a:pPr marL="571500" indent="-285750">
              <a:spcBef>
                <a:spcPts val="100"/>
              </a:spcBef>
              <a:spcAft>
                <a:spcPts val="400"/>
              </a:spcAft>
              <a:buFont typeface="Wingdings"/>
              <a:buChar char="ü"/>
            </a:pPr>
            <a:r>
              <a:rPr lang="es-419" sz="1600" b="1" dirty="0">
                <a:cs typeface="Arial"/>
              </a:rPr>
              <a:t>Posicionamiento, y apoyo individual o ayuda laboral: </a:t>
            </a:r>
            <a:r>
              <a:rPr lang="es-419" sz="1600" dirty="0">
                <a:cs typeface="Arial"/>
              </a:rPr>
              <a:t>Si tienes una enfermedad mental grave o trastorno grave por uso de sustancias.</a:t>
            </a:r>
          </a:p>
          <a:p>
            <a:pPr marL="571500" indent="-285750">
              <a:spcBef>
                <a:spcPts val="100"/>
              </a:spcBef>
              <a:spcAft>
                <a:spcPts val="400"/>
              </a:spcAft>
              <a:buFont typeface="Wingdings"/>
              <a:buChar char="ü"/>
            </a:pPr>
            <a:r>
              <a:rPr lang="es-419" sz="1600" b="1" dirty="0">
                <a:cs typeface="Arial"/>
              </a:rPr>
              <a:t>Apoyo individual y ayuda en la transición al hogar o</a:t>
            </a:r>
            <a:r>
              <a:rPr lang="es-419" sz="1600" b="1" dirty="0">
                <a:latin typeface="Arial"/>
                <a:cs typeface="Arial"/>
              </a:rPr>
              <a:t> comunidad:</a:t>
            </a:r>
            <a:r>
              <a:rPr lang="es-419" sz="1600" dirty="0">
                <a:latin typeface="Arial"/>
                <a:cs typeface="Arial"/>
              </a:rPr>
              <a:t> Asistencia</a:t>
            </a:r>
            <a:r>
              <a:rPr lang="es-419" sz="1600" dirty="0">
                <a:cs typeface="Arial"/>
              </a:rPr>
              <a:t> para encontrar vivienda,</a:t>
            </a:r>
            <a:r>
              <a:rPr lang="es-419" sz="1600" dirty="0">
                <a:latin typeface="Arial"/>
                <a:cs typeface="Arial"/>
              </a:rPr>
              <a:t> manejar tus </a:t>
            </a:r>
            <a:r>
              <a:rPr lang="es-419" sz="1600" dirty="0">
                <a:cs typeface="Arial"/>
              </a:rPr>
              <a:t>finanzas</a:t>
            </a:r>
            <a:r>
              <a:rPr lang="es-419" sz="1600" dirty="0">
                <a:latin typeface="Arial"/>
                <a:cs typeface="Arial"/>
              </a:rPr>
              <a:t> </a:t>
            </a:r>
            <a:r>
              <a:rPr lang="es-419" sz="1600" dirty="0">
                <a:cs typeface="Arial"/>
              </a:rPr>
              <a:t>y más</a:t>
            </a:r>
          </a:p>
          <a:p>
            <a:pPr marL="571500" indent="-285750">
              <a:spcBef>
                <a:spcPts val="100"/>
              </a:spcBef>
              <a:spcAft>
                <a:spcPts val="400"/>
              </a:spcAft>
              <a:buFont typeface="Wingdings"/>
              <a:buChar char="ü"/>
            </a:pPr>
            <a:r>
              <a:rPr lang="es-419" sz="1600" b="1" dirty="0">
                <a:cs typeface="Arial"/>
              </a:rPr>
              <a:t>Apoyo </a:t>
            </a:r>
            <a:r>
              <a:rPr lang="es-419" sz="1600" b="1" dirty="0">
                <a:latin typeface="Arial"/>
                <a:cs typeface="Arial"/>
              </a:rPr>
              <a:t>para </a:t>
            </a:r>
            <a:r>
              <a:rPr lang="es-419" sz="1600" b="1" dirty="0">
                <a:cs typeface="Arial"/>
              </a:rPr>
              <a:t>vivir en tu comunidad: </a:t>
            </a:r>
            <a:r>
              <a:rPr lang="es-419" sz="1600" dirty="0">
                <a:cs typeface="Arial"/>
              </a:rPr>
              <a:t>Ayuda para aprender a manejar actividades diarias, como bañarte y </a:t>
            </a:r>
            <a:r>
              <a:rPr lang="es-419" sz="1600" dirty="0">
                <a:solidFill>
                  <a:srgbClr val="000000"/>
                </a:solidFill>
                <a:ea typeface="+mn-lt"/>
                <a:cs typeface="Arial"/>
              </a:rPr>
              <a:t>vestirte</a:t>
            </a:r>
            <a:endParaRPr lang="es-419" sz="1600" dirty="0">
              <a:cs typeface="Arial"/>
            </a:endParaRPr>
          </a:p>
          <a:p>
            <a:pPr marL="571500" indent="-285750">
              <a:spcBef>
                <a:spcPts val="100"/>
              </a:spcBef>
              <a:spcAft>
                <a:spcPts val="400"/>
              </a:spcAft>
              <a:buFont typeface="Wingdings"/>
              <a:buChar char="ü"/>
            </a:pPr>
            <a:r>
              <a:rPr lang="es-419" sz="1600" b="1" dirty="0">
                <a:solidFill>
                  <a:srgbClr val="000000"/>
                </a:solidFill>
                <a:ea typeface="+mn-lt"/>
                <a:cs typeface="Arial"/>
              </a:rPr>
              <a:t>Transición </a:t>
            </a:r>
            <a:r>
              <a:rPr lang="es-419" sz="1600" b="1" dirty="0">
                <a:latin typeface="Arial"/>
                <a:cs typeface="Arial"/>
              </a:rPr>
              <a:t>comunitaria:</a:t>
            </a:r>
            <a:r>
              <a:rPr lang="es-419" sz="1600" dirty="0">
                <a:latin typeface="Arial"/>
                <a:cs typeface="Arial"/>
              </a:rPr>
              <a:t> Ayuda para reubicarte de un entorno institucional a tu comunidad</a:t>
            </a:r>
          </a:p>
          <a:p>
            <a:pPr marL="285750">
              <a:spcBef>
                <a:spcPts val="100"/>
              </a:spcBef>
              <a:spcAft>
                <a:spcPts val="400"/>
              </a:spcAft>
            </a:pPr>
            <a:endParaRPr lang="es-419" sz="1600" dirty="0">
              <a:cs typeface="Arial"/>
            </a:endParaRPr>
          </a:p>
          <a:p>
            <a:pPr marL="285750">
              <a:spcBef>
                <a:spcPts val="100"/>
              </a:spcBef>
              <a:spcAft>
                <a:spcPts val="400"/>
              </a:spcAft>
            </a:pPr>
            <a:r>
              <a:rPr lang="es-419" sz="1600" dirty="0">
                <a:cs typeface="Arial"/>
              </a:rPr>
              <a:t>Llama a tu seguro médico o a tu coordinador o </a:t>
            </a:r>
            <a:r>
              <a:rPr lang="es-419" sz="1600" dirty="0" err="1">
                <a:cs typeface="Arial"/>
              </a:rPr>
              <a:t>Tailored</a:t>
            </a:r>
            <a:r>
              <a:rPr lang="es-419" sz="1600" dirty="0">
                <a:cs typeface="Arial"/>
              </a:rPr>
              <a:t> Care Manager (Gestor de cuidados personalizados) (si cuentas con uno) para saber qué servicios puedes recibir.</a:t>
            </a:r>
          </a:p>
          <a:p>
            <a:pPr marL="571500" indent="-285750">
              <a:spcBef>
                <a:spcPts val="100"/>
              </a:spcBef>
              <a:spcAft>
                <a:spcPts val="400"/>
              </a:spcAft>
              <a:buFont typeface="Wingdings"/>
              <a:buChar char="ü"/>
            </a:pPr>
            <a:endParaRPr lang="es-419" sz="1600" dirty="0">
              <a:cs typeface="Arial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D9FC44EA-FD03-30C5-4CA2-08EF48D3DA11}"/>
              </a:ext>
            </a:extLst>
          </p:cNvPr>
          <p:cNvSpPr txBox="1">
            <a:spLocks/>
          </p:cNvSpPr>
          <p:nvPr/>
        </p:nvSpPr>
        <p:spPr>
          <a:xfrm>
            <a:off x="2033574" y="6094013"/>
            <a:ext cx="2130647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b="0" i="1" spc="-85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 Bold"/>
                <a:ea typeface="+mn-ea"/>
                <a:cs typeface="Arial Bold"/>
              </a:rPr>
              <a:t>Continuación</a:t>
            </a:r>
            <a:r>
              <a:rPr lang="en-US" sz="2400" b="0" i="1" spc="-85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Bold"/>
                <a:ea typeface="+mn-ea"/>
                <a:cs typeface="Arial Bold"/>
              </a:rPr>
              <a:t>...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D6CF9B-C79A-97C0-80AB-87306D9D23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64497" y="5846126"/>
            <a:ext cx="7629686" cy="6722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1463040" bIns="91440" rtlCol="0" anchor="ctr"/>
          <a:lstStyle/>
          <a:p>
            <a:endParaRPr lang="en-US" sz="2200" b="1"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514E29-3756-BA0C-FA69-1F73A5760E81}"/>
              </a:ext>
            </a:extLst>
          </p:cNvPr>
          <p:cNvSpPr txBox="1"/>
          <p:nvPr/>
        </p:nvSpPr>
        <p:spPr>
          <a:xfrm>
            <a:off x="4779217" y="5977692"/>
            <a:ext cx="7206879" cy="4063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err="1"/>
              <a:t>Aprende</a:t>
            </a:r>
            <a:r>
              <a:rPr lang="en-US" sz="2000" b="1" dirty="0"/>
              <a:t> </a:t>
            </a:r>
            <a:r>
              <a:rPr lang="en-US" sz="2000" b="1" dirty="0" err="1"/>
              <a:t>más</a:t>
            </a:r>
            <a:r>
              <a:rPr lang="en-US" sz="2000" b="1" dirty="0"/>
              <a:t> </a:t>
            </a:r>
            <a:r>
              <a:rPr lang="en-US" sz="2000" b="1" dirty="0" err="1"/>
              <a:t>en</a:t>
            </a:r>
            <a:r>
              <a:rPr lang="en-US" sz="2000" b="1" dirty="0"/>
              <a:t>: </a:t>
            </a:r>
            <a:r>
              <a:rPr lang="en-US" sz="2000" b="1" dirty="0">
                <a:hlinkClick r:id="rId3"/>
              </a:rPr>
              <a:t>Medicaid.NC.gov/1915i-es</a:t>
            </a:r>
            <a:endParaRPr lang="en-US" sz="2000" b="1">
              <a:cs typeface="Arial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27C6D7DF-C30F-AA4A-21B0-5CF6FDCBBBC6}"/>
              </a:ext>
            </a:extLst>
          </p:cNvPr>
          <p:cNvSpPr txBox="1">
            <a:spLocks/>
          </p:cNvSpPr>
          <p:nvPr/>
        </p:nvSpPr>
        <p:spPr>
          <a:xfrm>
            <a:off x="380863" y="2965573"/>
            <a:ext cx="4577296" cy="307036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000" b="0" spc="-85" dirty="0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1915(</a:t>
            </a:r>
            <a:r>
              <a:rPr lang="en-US" sz="4000" b="0" spc="-85" dirty="0" err="1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i</a:t>
            </a:r>
            <a:r>
              <a:rPr lang="en-US" sz="4000" b="0" spc="-85" dirty="0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) </a:t>
            </a:r>
            <a:br>
              <a:rPr lang="en-US" sz="4000" b="0" spc="-85" dirty="0">
                <a:latin typeface="Arial Bold"/>
                <a:ea typeface="+mn-ea"/>
                <a:cs typeface="Arial Bold"/>
              </a:rPr>
            </a:br>
            <a:r>
              <a:rPr lang="en-US" sz="4000" spc="-85" dirty="0" err="1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Servicios</a:t>
            </a:r>
            <a:r>
              <a:rPr lang="en-US" sz="4000" spc="-85" dirty="0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 de Medicaid para </a:t>
            </a:r>
            <a:r>
              <a:rPr lang="en-US" sz="4000" spc="-85" dirty="0" err="1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el</a:t>
            </a:r>
            <a:r>
              <a:rPr lang="en-US" sz="4000" spc="-85" dirty="0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 </a:t>
            </a:r>
            <a:r>
              <a:rPr lang="en-US" sz="4000" spc="-85" dirty="0" err="1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hogar</a:t>
            </a:r>
            <a:r>
              <a:rPr lang="en-US" sz="4000" spc="-85" dirty="0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 y </a:t>
            </a:r>
            <a:r>
              <a:rPr lang="en-US" sz="4000" spc="-85" dirty="0" err="1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en</a:t>
            </a:r>
            <a:r>
              <a:rPr lang="en-US" sz="4000" spc="-85" dirty="0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 la </a:t>
            </a:r>
            <a:r>
              <a:rPr lang="en-US" sz="4000" spc="-85" dirty="0" err="1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comunidad</a:t>
            </a:r>
            <a:r>
              <a:rPr lang="en-US" sz="4000" spc="-85" dirty="0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 </a:t>
            </a:r>
          </a:p>
        </p:txBody>
      </p:sp>
      <p:pic>
        <p:nvPicPr>
          <p:cNvPr id="11" name="Picture 10" descr="Niño con discapacidad del desarrollo recibiendo ayuda en casa. ">
            <a:extLst>
              <a:ext uri="{FF2B5EF4-FFF2-40B4-BE49-F238E27FC236}">
                <a16:creationId xmlns:a16="http://schemas.microsoft.com/office/drawing/2014/main" id="{E1364DC1-418C-D3CE-23A5-CABE034C46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36" t="8838" r="-1050" b="8252"/>
          <a:stretch/>
        </p:blipFill>
        <p:spPr>
          <a:xfrm>
            <a:off x="10886" y="101576"/>
            <a:ext cx="4513290" cy="2527097"/>
          </a:xfrm>
          <a:prstGeom prst="rect">
            <a:avLst/>
          </a:prstGeom>
        </p:spPr>
      </p:pic>
      <p:grpSp>
        <p:nvGrpSpPr>
          <p:cNvPr id="7" name="Group 6" descr="Logo del Departamento de Salud y Servicios Humanos de Carolina del Norte. ">
            <a:extLst>
              <a:ext uri="{FF2B5EF4-FFF2-40B4-BE49-F238E27FC236}">
                <a16:creationId xmlns:a16="http://schemas.microsoft.com/office/drawing/2014/main" id="{27000A50-ECFB-5C84-5310-DB2C867F724F}"/>
              </a:ext>
            </a:extLst>
          </p:cNvPr>
          <p:cNvGrpSpPr/>
          <p:nvPr/>
        </p:nvGrpSpPr>
        <p:grpSpPr>
          <a:xfrm>
            <a:off x="141756" y="6315075"/>
            <a:ext cx="1307770" cy="376907"/>
            <a:chOff x="223399" y="6195332"/>
            <a:chExt cx="3397827" cy="975621"/>
          </a:xfrm>
        </p:grpSpPr>
        <p:pic>
          <p:nvPicPr>
            <p:cNvPr id="4" name="Picture 3" descr="Text&#10;&#10;Description automatically generated">
              <a:extLst>
                <a:ext uri="{FF2B5EF4-FFF2-40B4-BE49-F238E27FC236}">
                  <a16:creationId xmlns:a16="http://schemas.microsoft.com/office/drawing/2014/main" id="{398A102B-16E4-520B-40CF-B019131D89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3294" b="559"/>
            <a:stretch/>
          </p:blipFill>
          <p:spPr>
            <a:xfrm>
              <a:off x="223399" y="6197377"/>
              <a:ext cx="1006931" cy="96612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A74D946-A36A-2896-7E5A-DEE374E24A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683" t="25088" b="25442"/>
            <a:stretch/>
          </p:blipFill>
          <p:spPr>
            <a:xfrm>
              <a:off x="1230086" y="6195332"/>
              <a:ext cx="2391140" cy="975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6725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11A53-3139-9D88-0AB3-3ECFA101D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 descr="Logo for the North Carolina Department of Human and Health Services">
            <a:extLst>
              <a:ext uri="{FF2B5EF4-FFF2-40B4-BE49-F238E27FC236}">
                <a16:creationId xmlns:a16="http://schemas.microsoft.com/office/drawing/2014/main" id="{F13D66D6-1A76-331A-CBCE-1F64816EA00D}"/>
              </a:ext>
            </a:extLst>
          </p:cNvPr>
          <p:cNvSpPr/>
          <p:nvPr/>
        </p:nvSpPr>
        <p:spPr>
          <a:xfrm>
            <a:off x="263769" y="6125307"/>
            <a:ext cx="1362807" cy="542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ogo for the North Carolina Department of Health and Human Services. ">
            <a:extLst>
              <a:ext uri="{FF2B5EF4-FFF2-40B4-BE49-F238E27FC236}">
                <a16:creationId xmlns:a16="http://schemas.microsoft.com/office/drawing/2014/main" id="{6472CDC5-12C2-4857-C58C-A6D5D903B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19" y="6339009"/>
            <a:ext cx="1153717" cy="406948"/>
          </a:xfrm>
          <a:prstGeom prst="rect">
            <a:avLst/>
          </a:prstGeom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AB593A72-D277-76F7-46DC-1D0F5EE5F6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3334"/>
            <a:ext cx="5123015" cy="6871500"/>
          </a:xfrm>
          <a:prstGeom prst="rect">
            <a:avLst/>
          </a:prstGeom>
          <a:solidFill>
            <a:srgbClr val="17375E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71D9F352-AC95-488A-F702-1A6BE9691B2C}"/>
              </a:ext>
            </a:extLst>
          </p:cNvPr>
          <p:cNvSpPr txBox="1">
            <a:spLocks/>
          </p:cNvSpPr>
          <p:nvPr/>
        </p:nvSpPr>
        <p:spPr>
          <a:xfrm>
            <a:off x="460406" y="1392238"/>
            <a:ext cx="4121150" cy="35394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s-419" sz="4000" spc="-85" dirty="0">
                <a:solidFill>
                  <a:schemeClr val="bg1"/>
                </a:solidFill>
                <a:latin typeface="+mn-lt"/>
                <a:ea typeface="+mn-ea"/>
                <a:cs typeface="Arial"/>
              </a:rPr>
              <a:t>Aprende más sobre </a:t>
            </a:r>
            <a:r>
              <a:rPr lang="es-419" sz="4000" spc="-85" err="1">
                <a:solidFill>
                  <a:schemeClr val="bg1"/>
                </a:solidFill>
                <a:latin typeface="+mn-lt"/>
                <a:ea typeface="+mn-ea"/>
                <a:cs typeface="Arial"/>
              </a:rPr>
              <a:t>Tailored</a:t>
            </a:r>
            <a:r>
              <a:rPr lang="es-419" sz="4000" spc="-85" dirty="0">
                <a:solidFill>
                  <a:schemeClr val="bg1"/>
                </a:solidFill>
                <a:latin typeface="+mn-lt"/>
                <a:ea typeface="+mn-ea"/>
                <a:cs typeface="Arial"/>
              </a:rPr>
              <a:t> </a:t>
            </a:r>
            <a:r>
              <a:rPr lang="es-419" sz="4000" spc="-85" err="1">
                <a:solidFill>
                  <a:schemeClr val="bg1"/>
                </a:solidFill>
                <a:latin typeface="+mn-lt"/>
                <a:ea typeface="+mn-ea"/>
                <a:cs typeface="Arial"/>
              </a:rPr>
              <a:t>Plans</a:t>
            </a:r>
            <a:r>
              <a:rPr lang="es-419" sz="4000" spc="-85" dirty="0">
                <a:solidFill>
                  <a:schemeClr val="bg1"/>
                </a:solidFill>
                <a:latin typeface="+mn-lt"/>
                <a:ea typeface="+mn-ea"/>
                <a:cs typeface="Arial"/>
              </a:rPr>
              <a:t> (Planes personalizados)</a:t>
            </a:r>
            <a:br>
              <a:rPr lang="en-US" sz="4000" spc="-85" dirty="0">
                <a:solidFill>
                  <a:srgbClr val="FF0000"/>
                </a:solidFill>
                <a:latin typeface="+mn-lt"/>
                <a:ea typeface="+mn-ea"/>
                <a:cs typeface="Arial"/>
              </a:rPr>
            </a:br>
            <a:br>
              <a:rPr lang="en-US" sz="4000" spc="-85" dirty="0">
                <a:solidFill>
                  <a:srgbClr val="FF0000"/>
                </a:solidFill>
                <a:latin typeface="+mn-lt"/>
                <a:ea typeface="+mn-ea"/>
                <a:cs typeface="Arial"/>
              </a:rPr>
            </a:br>
            <a:endParaRPr lang="en-US" sz="3000" b="0" spc="-85">
              <a:solidFill>
                <a:srgbClr val="FF0000"/>
              </a:solidFill>
              <a:latin typeface="+mn-lt"/>
              <a:ea typeface="+mn-ea"/>
            </a:endParaRPr>
          </a:p>
        </p:txBody>
      </p:sp>
      <p:grpSp>
        <p:nvGrpSpPr>
          <p:cNvPr id="16" name="Group 15" descr="Box with phone numbers to call your LME/MCO">
            <a:extLst>
              <a:ext uri="{FF2B5EF4-FFF2-40B4-BE49-F238E27FC236}">
                <a16:creationId xmlns:a16="http://schemas.microsoft.com/office/drawing/2014/main" id="{6B94A8B9-A187-AE23-DC7C-956984776D6F}"/>
              </a:ext>
            </a:extLst>
          </p:cNvPr>
          <p:cNvGrpSpPr/>
          <p:nvPr/>
        </p:nvGrpSpPr>
        <p:grpSpPr>
          <a:xfrm>
            <a:off x="5409201" y="369379"/>
            <a:ext cx="6531337" cy="4576367"/>
            <a:chOff x="5409201" y="369379"/>
            <a:chExt cx="6531337" cy="4576367"/>
          </a:xfrm>
        </p:grpSpPr>
        <p:sp>
          <p:nvSpPr>
            <p:cNvPr id="13" name="TextBox 4">
              <a:extLst>
                <a:ext uri="{FF2B5EF4-FFF2-40B4-BE49-F238E27FC236}">
                  <a16:creationId xmlns:a16="http://schemas.microsoft.com/office/drawing/2014/main" id="{2A31C1B0-C476-D191-8925-DBC947C98DDF}"/>
                </a:ext>
              </a:extLst>
            </p:cNvPr>
            <p:cNvSpPr txBox="1"/>
            <p:nvPr/>
          </p:nvSpPr>
          <p:spPr>
            <a:xfrm>
              <a:off x="5626912" y="528029"/>
              <a:ext cx="6313626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2400" b="1" dirty="0">
                  <a:solidFill>
                    <a:srgbClr val="147DAF"/>
                  </a:solidFill>
                  <a:ea typeface="+mn-lt"/>
                  <a:cs typeface="+mn-lt"/>
                </a:rPr>
                <a:t>Llama a </a:t>
              </a:r>
              <a:r>
                <a:rPr lang="en-US" sz="2400" b="1" dirty="0" err="1">
                  <a:solidFill>
                    <a:srgbClr val="147DAF"/>
                  </a:solidFill>
                  <a:ea typeface="+mn-lt"/>
                  <a:cs typeface="+mn-lt"/>
                </a:rPr>
                <a:t>tu</a:t>
              </a:r>
              <a:r>
                <a:rPr lang="en-US" sz="2400" b="1" dirty="0">
                  <a:solidFill>
                    <a:srgbClr val="147DAF"/>
                  </a:solidFill>
                  <a:ea typeface="+mn-lt"/>
                  <a:cs typeface="+mn-lt"/>
                </a:rPr>
                <a:t> Tailored Plan (Plan </a:t>
              </a:r>
              <a:r>
                <a:rPr lang="en-US" sz="2400" b="1" dirty="0" err="1">
                  <a:solidFill>
                    <a:srgbClr val="147DAF"/>
                  </a:solidFill>
                  <a:ea typeface="+mn-lt"/>
                  <a:cs typeface="+mn-lt"/>
                </a:rPr>
                <a:t>personalizado</a:t>
              </a:r>
              <a:r>
                <a:rPr lang="en-US" sz="2400" b="1" dirty="0">
                  <a:solidFill>
                    <a:srgbClr val="147DAF"/>
                  </a:solidFill>
                  <a:ea typeface="+mn-lt"/>
                  <a:cs typeface="+mn-lt"/>
                </a:rPr>
                <a:t>)</a:t>
              </a:r>
              <a:endParaRPr lang="en-US" sz="2400" b="1">
                <a:solidFill>
                  <a:srgbClr val="147DAF"/>
                </a:solidFill>
                <a:cs typeface="Arial"/>
              </a:endParaRPr>
            </a:p>
          </p:txBody>
        </p:sp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F5D2D1B1-115A-9462-5EBF-864513D6ED17}"/>
                </a:ext>
              </a:extLst>
            </p:cNvPr>
            <p:cNvSpPr txBox="1"/>
            <p:nvPr/>
          </p:nvSpPr>
          <p:spPr>
            <a:xfrm>
              <a:off x="5841502" y="1284171"/>
              <a:ext cx="5374784" cy="34881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85750" indent="-285750">
                <a:spcBef>
                  <a:spcPts val="200"/>
                </a:spcBef>
                <a:spcAft>
                  <a:spcPts val="1200"/>
                </a:spcAft>
                <a:buClr>
                  <a:schemeClr val="tx2"/>
                </a:buClr>
                <a:buFont typeface="Arial"/>
                <a:buChar char="•"/>
              </a:pPr>
              <a:r>
                <a:rPr lang="en-US" sz="2000" b="1" spc="16" dirty="0">
                  <a:solidFill>
                    <a:srgbClr val="17375E"/>
                  </a:solidFill>
                  <a:ea typeface="+mn-lt"/>
                  <a:cs typeface="+mn-lt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Alliance Health</a:t>
              </a:r>
              <a:r>
                <a:rPr lang="en-US" sz="2000" spc="16" dirty="0">
                  <a:solidFill>
                    <a:srgbClr val="17375E"/>
                  </a:solidFill>
                  <a:ea typeface="+mn-lt"/>
                  <a:cs typeface="+mn-lt"/>
                </a:rPr>
                <a:t>: 1-800-510-9132, TTY: 711 o  1-800-735-2962</a:t>
              </a:r>
              <a:endParaRPr lang="en-US" sz="2000" dirty="0">
                <a:solidFill>
                  <a:srgbClr val="17375E"/>
                </a:solidFill>
                <a:ea typeface="+mn-lt"/>
                <a:cs typeface="+mn-lt"/>
              </a:endParaRPr>
            </a:p>
            <a:p>
              <a:pPr marL="285750" indent="-285750">
                <a:spcBef>
                  <a:spcPts val="200"/>
                </a:spcBef>
                <a:spcAft>
                  <a:spcPts val="1200"/>
                </a:spcAft>
                <a:buClr>
                  <a:schemeClr val="tx2"/>
                </a:buClr>
                <a:buFont typeface="Arial"/>
                <a:buChar char="•"/>
              </a:pPr>
              <a:r>
                <a:rPr lang="en-US" sz="2000" b="1" u="sng" spc="16" dirty="0">
                  <a:solidFill>
                    <a:srgbClr val="17375E"/>
                  </a:solidFill>
                  <a:ea typeface="+mn-lt"/>
                  <a:cs typeface="+mn-lt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Partners Health Management</a:t>
              </a:r>
              <a:r>
                <a:rPr lang="en-US" sz="2000" b="1" u="sng" spc="16" dirty="0">
                  <a:solidFill>
                    <a:srgbClr val="17375E"/>
                  </a:solidFill>
                  <a:ea typeface="+mn-lt"/>
                  <a:cs typeface="+mn-lt"/>
                </a:rPr>
                <a:t>:</a:t>
              </a:r>
              <a:r>
                <a:rPr lang="en-US" sz="2000" b="1" spc="16" dirty="0">
                  <a:solidFill>
                    <a:srgbClr val="17375E"/>
                  </a:solidFill>
                  <a:ea typeface="+mn-lt"/>
                  <a:cs typeface="+mn-lt"/>
                </a:rPr>
                <a:t> </a:t>
              </a:r>
              <a:r>
                <a:rPr lang="en-US" sz="2000" spc="16" dirty="0">
                  <a:solidFill>
                    <a:srgbClr val="17375E"/>
                  </a:solidFill>
                  <a:ea typeface="+mn-lt"/>
                  <a:cs typeface="+mn-lt"/>
                </a:rPr>
                <a:t>1-888-235-4673, TTY: 711</a:t>
              </a:r>
              <a:endParaRPr lang="en-US" sz="2000" spc="16" dirty="0">
                <a:solidFill>
                  <a:srgbClr val="17375E"/>
                </a:solidFill>
                <a:cs typeface="Arial"/>
              </a:endParaRPr>
            </a:p>
            <a:p>
              <a:pPr marL="285750" indent="-285750">
                <a:spcBef>
                  <a:spcPts val="200"/>
                </a:spcBef>
                <a:spcAft>
                  <a:spcPts val="1200"/>
                </a:spcAft>
                <a:buClr>
                  <a:srgbClr val="1F497D"/>
                </a:buClr>
                <a:buFont typeface="Arial"/>
                <a:buChar char="•"/>
              </a:pPr>
              <a:r>
                <a:rPr lang="en-US" sz="2000" b="1" spc="16" dirty="0">
                  <a:solidFill>
                    <a:srgbClr val="17375E"/>
                  </a:solidFill>
                  <a:ea typeface="+mn-lt"/>
                  <a:cs typeface="+mn-lt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Trillium Health Resources:</a:t>
              </a:r>
              <a:r>
                <a:rPr lang="en-US" sz="2000" spc="16" dirty="0">
                  <a:solidFill>
                    <a:srgbClr val="17375E"/>
                  </a:solidFill>
                  <a:ea typeface="+mn-lt"/>
                  <a:cs typeface="+mn-lt"/>
                </a:rPr>
                <a:t> 1-877-685-2415, TTY: 711</a:t>
              </a:r>
              <a:endParaRPr lang="en-US" sz="2000" dirty="0">
                <a:solidFill>
                  <a:srgbClr val="17375E"/>
                </a:solidFill>
                <a:ea typeface="+mn-lt"/>
                <a:cs typeface="+mn-lt"/>
              </a:endParaRPr>
            </a:p>
            <a:p>
              <a:pPr marL="285750" indent="-285750">
                <a:spcBef>
                  <a:spcPts val="200"/>
                </a:spcBef>
                <a:spcAft>
                  <a:spcPts val="1200"/>
                </a:spcAft>
                <a:buClr>
                  <a:srgbClr val="1F497D"/>
                </a:buClr>
                <a:buFont typeface="Arial"/>
                <a:buChar char="•"/>
              </a:pPr>
              <a:r>
                <a:rPr lang="en-US" sz="2000" b="1" spc="16" dirty="0">
                  <a:solidFill>
                    <a:srgbClr val="17375E"/>
                  </a:solidFill>
                  <a:ea typeface="+mn-lt"/>
                  <a:cs typeface="+mn-lt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Vaya Health</a:t>
              </a:r>
              <a:r>
                <a:rPr lang="en-US" sz="2000" b="1" spc="16" dirty="0">
                  <a:solidFill>
                    <a:srgbClr val="17375E"/>
                  </a:solidFill>
                  <a:ea typeface="+mn-lt"/>
                  <a:cs typeface="+mn-lt"/>
                </a:rPr>
                <a:t>:</a:t>
              </a:r>
              <a:r>
                <a:rPr lang="en-US" sz="2000" spc="16" dirty="0">
                  <a:solidFill>
                    <a:srgbClr val="17375E"/>
                  </a:solidFill>
                  <a:ea typeface="+mn-lt"/>
                  <a:cs typeface="+mn-lt"/>
                </a:rPr>
                <a:t> 1-800-962-9003, TTY: 711</a:t>
              </a:r>
            </a:p>
            <a:p>
              <a:pPr>
                <a:spcBef>
                  <a:spcPts val="200"/>
                </a:spcBef>
                <a:spcAft>
                  <a:spcPts val="1200"/>
                </a:spcAft>
                <a:buClr>
                  <a:srgbClr val="1F497D"/>
                </a:buClr>
              </a:pPr>
              <a:r>
                <a:rPr lang="es-419" sz="2000" b="1" dirty="0">
                  <a:solidFill>
                    <a:srgbClr val="17375E"/>
                  </a:solidFill>
                  <a:ea typeface="+mn-lt"/>
                  <a:cs typeface="+mn-lt"/>
                </a:rPr>
                <a:t>¿No sabes con seguridad a quién llamar? </a:t>
              </a:r>
              <a:r>
                <a:rPr lang="es-419" sz="2000" dirty="0">
                  <a:solidFill>
                    <a:srgbClr val="17375E"/>
                  </a:solidFill>
                  <a:ea typeface="+mn-lt"/>
                  <a:cs typeface="+mn-lt"/>
                </a:rPr>
                <a:t>Llama al </a:t>
              </a:r>
              <a:r>
                <a:rPr lang="es-419" sz="2000" dirty="0">
                  <a:solidFill>
                    <a:schemeClr val="tx2"/>
                  </a:solidFill>
                  <a:ea typeface="+mn-lt"/>
                  <a:cs typeface="+mn-lt"/>
                </a:rPr>
                <a:t>1-833-870-5500. </a:t>
              </a:r>
              <a:endParaRPr lang="es-419" sz="2000" dirty="0">
                <a:solidFill>
                  <a:schemeClr val="tx2"/>
                </a:solidFill>
                <a:cs typeface="Arial"/>
              </a:endParaRPr>
            </a:p>
          </p:txBody>
        </p:sp>
        <p:sp>
          <p:nvSpPr>
            <p:cNvPr id="15" name="AutoShape 2">
              <a:extLst>
                <a:ext uri="{FF2B5EF4-FFF2-40B4-BE49-F238E27FC236}">
                  <a16:creationId xmlns:a16="http://schemas.microsoft.com/office/drawing/2014/main" id="{7D37C49F-10A4-0A04-DF30-04AD61D1D7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409201" y="369379"/>
              <a:ext cx="6296165" cy="4576367"/>
            </a:xfrm>
            <a:prstGeom prst="rect">
              <a:avLst/>
            </a:prstGeom>
            <a:noFill/>
            <a:ln w="25400">
              <a:solidFill>
                <a:srgbClr val="147DAF"/>
              </a:solidFill>
            </a:ln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2" name="Group 21" descr="Box with QR Code and link to learn more">
            <a:extLst>
              <a:ext uri="{FF2B5EF4-FFF2-40B4-BE49-F238E27FC236}">
                <a16:creationId xmlns:a16="http://schemas.microsoft.com/office/drawing/2014/main" id="{EAA18854-C599-F7DD-6EA1-4A1E0EEB26B7}"/>
              </a:ext>
            </a:extLst>
          </p:cNvPr>
          <p:cNvGrpSpPr/>
          <p:nvPr/>
        </p:nvGrpSpPr>
        <p:grpSpPr>
          <a:xfrm>
            <a:off x="5122970" y="5191417"/>
            <a:ext cx="7121789" cy="1466051"/>
            <a:chOff x="5122970" y="5191417"/>
            <a:chExt cx="7121789" cy="1466051"/>
          </a:xfrm>
        </p:grpSpPr>
        <p:sp>
          <p:nvSpPr>
            <p:cNvPr id="18" name="AutoShape 2">
              <a:extLst>
                <a:ext uri="{FF2B5EF4-FFF2-40B4-BE49-F238E27FC236}">
                  <a16:creationId xmlns:a16="http://schemas.microsoft.com/office/drawing/2014/main" id="{7B53B18E-4F3E-29DE-8F4E-1FA238B3B5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122970" y="5191417"/>
              <a:ext cx="7070845" cy="146605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6FF9F573-AF12-A27B-FAA2-5DC197F1FBF7}"/>
                </a:ext>
              </a:extLst>
            </p:cNvPr>
            <p:cNvSpPr txBox="1"/>
            <p:nvPr/>
          </p:nvSpPr>
          <p:spPr>
            <a:xfrm>
              <a:off x="5680482" y="5487478"/>
              <a:ext cx="6564277" cy="4308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s-419" sz="2800" b="1" dirty="0">
                  <a:solidFill>
                    <a:srgbClr val="003764"/>
                  </a:solidFill>
                  <a:cs typeface="Arial"/>
                </a:rPr>
                <a:t>Visita nuestra página web</a:t>
              </a:r>
              <a:r>
                <a:rPr lang="en-US" sz="2800" b="1" dirty="0">
                  <a:solidFill>
                    <a:srgbClr val="003764"/>
                  </a:solidFill>
                  <a:cs typeface="Arial"/>
                </a:rPr>
                <a:t>: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53E212-1A24-6A61-B06A-C9EEC6403661}"/>
                </a:ext>
              </a:extLst>
            </p:cNvPr>
            <p:cNvSpPr txBox="1"/>
            <p:nvPr/>
          </p:nvSpPr>
          <p:spPr>
            <a:xfrm>
              <a:off x="5585706" y="5916788"/>
              <a:ext cx="6567685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17375E"/>
                  </a:solidFill>
                  <a:ea typeface="+mn-lt"/>
                  <a:cs typeface="+mn-lt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medicaid.nc.gov/tailored-pla</a:t>
              </a:r>
              <a:r>
                <a:rPr lang="en-US" sz="2000" u="sng" dirty="0">
                  <a:solidFill>
                    <a:srgbClr val="147DAF"/>
                  </a:solidFill>
                  <a:ea typeface="+mn-lt"/>
                  <a:cs typeface="+mn-lt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ns</a:t>
              </a:r>
              <a:r>
                <a:rPr lang="en-US" sz="2000" u="sng" dirty="0">
                  <a:solidFill>
                    <a:srgbClr val="147DAF"/>
                  </a:solidFill>
                  <a:ea typeface="+mn-lt"/>
                  <a:cs typeface="+mn-lt"/>
                </a:rPr>
                <a:t>-es</a:t>
              </a:r>
              <a:endParaRPr lang="en-US" u="sng" dirty="0">
                <a:solidFill>
                  <a:srgbClr val="147DAF"/>
                </a:solidFill>
              </a:endParaRPr>
            </a:p>
          </p:txBody>
        </p:sp>
      </p:grpSp>
      <p:sp>
        <p:nvSpPr>
          <p:cNvPr id="23" name="TextBox 15">
            <a:extLst>
              <a:ext uri="{FF2B5EF4-FFF2-40B4-BE49-F238E27FC236}">
                <a16:creationId xmlns:a16="http://schemas.microsoft.com/office/drawing/2014/main" id="{38D28ABB-B36D-FC36-DE87-A7796E8CD5BE}"/>
              </a:ext>
            </a:extLst>
          </p:cNvPr>
          <p:cNvSpPr txBox="1">
            <a:spLocks/>
          </p:cNvSpPr>
          <p:nvPr/>
        </p:nvSpPr>
        <p:spPr>
          <a:xfrm>
            <a:off x="460406" y="4179598"/>
            <a:ext cx="4313499" cy="123110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s-419" sz="2000" b="0" spc="-85" dirty="0">
                <a:solidFill>
                  <a:schemeClr val="bg1"/>
                </a:solidFill>
                <a:latin typeface="+mn-lt"/>
                <a:ea typeface="+mn-ea"/>
                <a:cs typeface="Arial"/>
              </a:rPr>
              <a:t>Para preguntas sobre elegibilidad, puedes llamar al agente de inscripción de NC Medicaid al 1-833-870-5500.</a:t>
            </a:r>
            <a:br>
              <a:rPr lang="en-US" sz="2000" spc="-85" dirty="0">
                <a:solidFill>
                  <a:schemeClr val="bg1"/>
                </a:solidFill>
                <a:latin typeface="+mn-lt"/>
                <a:ea typeface="+mn-ea"/>
                <a:cs typeface="Arial"/>
              </a:rPr>
            </a:br>
            <a:endParaRPr lang="en-US" sz="2000" b="0" spc="-85">
              <a:solidFill>
                <a:schemeClr val="bg1"/>
              </a:solidFill>
              <a:latin typeface="+mn-lt"/>
              <a:ea typeface="+mn-ea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F9F7B88-A691-F01B-B408-B5EA288EC6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0807" y="5397808"/>
            <a:ext cx="1137452" cy="1152248"/>
          </a:xfrm>
          <a:prstGeom prst="rect">
            <a:avLst/>
          </a:prstGeom>
        </p:spPr>
      </p:pic>
      <p:grpSp>
        <p:nvGrpSpPr>
          <p:cNvPr id="5" name="Group 4" descr="Logo del Departamento de Salud y Servicios Humanos de Carolina del Norte. ">
            <a:extLst>
              <a:ext uri="{FF2B5EF4-FFF2-40B4-BE49-F238E27FC236}">
                <a16:creationId xmlns:a16="http://schemas.microsoft.com/office/drawing/2014/main" id="{9B9F236D-490E-4F24-07EA-0ED0334DAD3D}"/>
              </a:ext>
            </a:extLst>
          </p:cNvPr>
          <p:cNvGrpSpPr/>
          <p:nvPr/>
        </p:nvGrpSpPr>
        <p:grpSpPr>
          <a:xfrm>
            <a:off x="240078" y="6265914"/>
            <a:ext cx="1307770" cy="376907"/>
            <a:chOff x="223399" y="6195332"/>
            <a:chExt cx="3397827" cy="975621"/>
          </a:xfrm>
        </p:grpSpPr>
        <p:pic>
          <p:nvPicPr>
            <p:cNvPr id="3" name="Picture 2" descr="Text&#10;&#10;Description automatically generated">
              <a:extLst>
                <a:ext uri="{FF2B5EF4-FFF2-40B4-BE49-F238E27FC236}">
                  <a16:creationId xmlns:a16="http://schemas.microsoft.com/office/drawing/2014/main" id="{1CAA0D90-3349-6A3B-F067-D91FDEDBF5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63294" b="559"/>
            <a:stretch/>
          </p:blipFill>
          <p:spPr>
            <a:xfrm>
              <a:off x="223399" y="6197377"/>
              <a:ext cx="1006931" cy="96612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9713777-1D4B-24C1-857B-9EB7E1A0A9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1683" t="25088" b="25442"/>
            <a:stretch/>
          </p:blipFill>
          <p:spPr>
            <a:xfrm>
              <a:off x="1230086" y="6195332"/>
              <a:ext cx="2391140" cy="975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960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erson and child sitting on a couch">
            <a:extLst>
              <a:ext uri="{FF2B5EF4-FFF2-40B4-BE49-F238E27FC236}">
                <a16:creationId xmlns:a16="http://schemas.microsoft.com/office/drawing/2014/main" id="{96804CB2-1AB2-7DFA-5075-8CAB7C8898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7"/>
          <a:stretch/>
        </p:blipFill>
        <p:spPr>
          <a:xfrm flipH="1">
            <a:off x="3854822" y="5817"/>
            <a:ext cx="8337178" cy="68463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52CE25-F3E1-B0C0-7B1E-F2E806CD9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266" y="-5817"/>
            <a:ext cx="12168734" cy="6858000"/>
          </a:xfrm>
          <a:prstGeom prst="rect">
            <a:avLst/>
          </a:prstGeom>
          <a:gradFill flip="none" rotWithShape="1">
            <a:gsLst>
              <a:gs pos="89000">
                <a:srgbClr val="0070C0">
                  <a:lumMod val="62000"/>
                  <a:alpha val="7000"/>
                </a:srgbClr>
              </a:gs>
              <a:gs pos="49000">
                <a:srgbClr val="17375E">
                  <a:lumMod val="75630"/>
                  <a:alpha val="83578"/>
                </a:srgbClr>
              </a:gs>
              <a:gs pos="27000">
                <a:schemeClr val="accent3">
                  <a:lumMod val="49756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C0C3C2D-3C2C-B95F-90D1-EAE59E59E5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0421" y="2735275"/>
            <a:ext cx="7313443" cy="283735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s-419" sz="4400" b="0">
                <a:solidFill>
                  <a:schemeClr val="bg1"/>
                </a:solidFill>
                <a:latin typeface="Arial"/>
                <a:cs typeface="Arial"/>
              </a:rPr>
              <a:t>Presentación esencial de </a:t>
            </a:r>
            <a:br>
              <a:rPr lang="es-419" sz="4400" b="0" dirty="0">
                <a:latin typeface="Arial"/>
                <a:cs typeface="Arial"/>
              </a:rPr>
            </a:br>
            <a:r>
              <a:rPr lang="es-419" sz="4800" err="1">
                <a:solidFill>
                  <a:schemeClr val="bg1"/>
                </a:solidFill>
                <a:latin typeface="Arial"/>
                <a:cs typeface="Arial"/>
              </a:rPr>
              <a:t>Tailored</a:t>
            </a:r>
            <a:r>
              <a:rPr lang="es-419" sz="48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419" sz="4800" err="1">
                <a:solidFill>
                  <a:schemeClr val="bg1"/>
                </a:solidFill>
                <a:latin typeface="Arial"/>
                <a:cs typeface="Arial"/>
              </a:rPr>
              <a:t>Plans</a:t>
            </a:r>
            <a:r>
              <a:rPr lang="es-419" sz="4800">
                <a:solidFill>
                  <a:schemeClr val="bg1"/>
                </a:solidFill>
                <a:latin typeface="Arial"/>
                <a:cs typeface="Arial"/>
              </a:rPr>
              <a:t> </a:t>
            </a:r>
            <a:br>
              <a:rPr lang="es-419" sz="4800" dirty="0">
                <a:latin typeface="Arial"/>
                <a:cs typeface="Arial"/>
              </a:rPr>
            </a:br>
            <a:r>
              <a:rPr lang="es-419" sz="4500">
                <a:solidFill>
                  <a:schemeClr val="bg1"/>
                </a:solidFill>
                <a:latin typeface="Arial"/>
                <a:cs typeface="Arial"/>
              </a:rPr>
              <a:t>(Planes personalizados)</a:t>
            </a:r>
            <a:endParaRPr lang="es-419" sz="45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7AC1AC46-3901-E135-9698-FA5FFB6B8D0A}"/>
              </a:ext>
            </a:extLst>
          </p:cNvPr>
          <p:cNvSpPr txBox="1">
            <a:spLocks/>
          </p:cNvSpPr>
          <p:nvPr/>
        </p:nvSpPr>
        <p:spPr>
          <a:xfrm>
            <a:off x="622505" y="5573696"/>
            <a:ext cx="4670174" cy="488226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Franklin Gothic Medium" panose="020B0603020102020204" pitchFamily="34" charset="0"/>
              <a:buChar char="–"/>
              <a:defRPr sz="24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0" dirty="0" err="1">
                <a:latin typeface="Arial"/>
                <a:cs typeface="Arial"/>
              </a:rPr>
              <a:t>Última</a:t>
            </a:r>
            <a:r>
              <a:rPr lang="en-US" sz="1100" b="0" dirty="0">
                <a:latin typeface="Arial"/>
                <a:cs typeface="Arial"/>
              </a:rPr>
              <a:t> </a:t>
            </a:r>
            <a:r>
              <a:rPr lang="en-US" sz="1100" b="0" dirty="0" err="1">
                <a:latin typeface="Arial"/>
                <a:cs typeface="Arial"/>
              </a:rPr>
              <a:t>actualización</a:t>
            </a:r>
            <a:r>
              <a:rPr lang="en-US" sz="1100" b="0" dirty="0">
                <a:latin typeface="Arial"/>
                <a:cs typeface="Arial"/>
              </a:rPr>
              <a:t> </a:t>
            </a:r>
            <a:r>
              <a:rPr lang="en-US" sz="1100" b="0" dirty="0" err="1">
                <a:latin typeface="Arial"/>
                <a:cs typeface="Arial"/>
              </a:rPr>
              <a:t>junio</a:t>
            </a:r>
            <a:r>
              <a:rPr lang="en-US" sz="1100" b="0" dirty="0">
                <a:latin typeface="Arial"/>
                <a:cs typeface="Arial"/>
              </a:rPr>
              <a:t> de 2025</a:t>
            </a:r>
            <a:endParaRPr lang="en-US" sz="1100" b="0" dirty="0">
              <a:latin typeface="Arial"/>
            </a:endParaRPr>
          </a:p>
        </p:txBody>
      </p:sp>
      <p:grpSp>
        <p:nvGrpSpPr>
          <p:cNvPr id="10" name="Group 9" descr="Logo del Departamento de Salud y Servicios Humanos de Carolina del Norte. ">
            <a:extLst>
              <a:ext uri="{FF2B5EF4-FFF2-40B4-BE49-F238E27FC236}">
                <a16:creationId xmlns:a16="http://schemas.microsoft.com/office/drawing/2014/main" id="{0BDB6F2B-DD77-259F-FA6F-60DE8D658363}"/>
              </a:ext>
            </a:extLst>
          </p:cNvPr>
          <p:cNvGrpSpPr/>
          <p:nvPr/>
        </p:nvGrpSpPr>
        <p:grpSpPr>
          <a:xfrm>
            <a:off x="724142" y="1187903"/>
            <a:ext cx="3397827" cy="975621"/>
            <a:chOff x="724142" y="1187903"/>
            <a:chExt cx="3397827" cy="975621"/>
          </a:xfrm>
        </p:grpSpPr>
        <p:pic>
          <p:nvPicPr>
            <p:cNvPr id="5" name="Picture 4" descr="Text&#10;&#10;Description automatically generated">
              <a:extLst>
                <a:ext uri="{FF2B5EF4-FFF2-40B4-BE49-F238E27FC236}">
                  <a16:creationId xmlns:a16="http://schemas.microsoft.com/office/drawing/2014/main" id="{CE744A38-05D4-C9D9-5E56-33D70B8703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3294" b="559"/>
            <a:stretch/>
          </p:blipFill>
          <p:spPr>
            <a:xfrm>
              <a:off x="724142" y="1189947"/>
              <a:ext cx="1006931" cy="96612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4A656C-D004-EF07-1830-1578EF95B7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1683" t="25088" b="25442"/>
            <a:stretch/>
          </p:blipFill>
          <p:spPr>
            <a:xfrm>
              <a:off x="1730828" y="1187903"/>
              <a:ext cx="2391141" cy="975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5565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5708"/>
            <a:ext cx="5939818" cy="6858000"/>
          </a:xfrm>
          <a:custGeom>
            <a:avLst/>
            <a:gdLst/>
            <a:ahLst/>
            <a:cxnLst/>
            <a:rect l="l" t="t" r="r" b="b"/>
            <a:pathLst>
              <a:path w="2346595" h="2709333">
                <a:moveTo>
                  <a:pt x="0" y="0"/>
                </a:moveTo>
                <a:lnTo>
                  <a:pt x="2346595" y="0"/>
                </a:lnTo>
                <a:lnTo>
                  <a:pt x="2346595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03764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25" name="TextBox 25"/>
          <p:cNvSpPr txBox="1">
            <a:spLocks noGrp="1"/>
          </p:cNvSpPr>
          <p:nvPr>
            <p:ph type="title" idx="4294967295"/>
          </p:nvPr>
        </p:nvSpPr>
        <p:spPr>
          <a:xfrm>
            <a:off x="608146" y="418209"/>
            <a:ext cx="4861445" cy="166199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s-419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¿Qué es </a:t>
            </a:r>
            <a:r>
              <a:rPr lang="es-419" sz="36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un</a:t>
            </a:r>
            <a:br>
              <a:rPr lang="es-419" sz="3600" dirty="0">
                <a:latin typeface="+mn-lt"/>
                <a:ea typeface="+mn-ea"/>
                <a:cs typeface="+mn-cs"/>
              </a:rPr>
            </a:br>
            <a:r>
              <a:rPr lang="es-419" sz="360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Tailored</a:t>
            </a:r>
            <a:r>
              <a:rPr lang="es-419" sz="36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Plan</a:t>
            </a:r>
            <a:br>
              <a:rPr lang="es-419" sz="3600" dirty="0">
                <a:latin typeface="+mn-lt"/>
                <a:ea typeface="+mn-ea"/>
                <a:cs typeface="+mn-cs"/>
              </a:rPr>
            </a:br>
            <a:r>
              <a:rPr lang="es-419" sz="36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(</a:t>
            </a:r>
            <a:r>
              <a:rPr kumimoji="0" lang="es-419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Plan </a:t>
            </a:r>
            <a:r>
              <a:rPr lang="es-419" sz="36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personalizado)?</a:t>
            </a:r>
            <a:endParaRPr lang="es-419" sz="3600">
              <a:solidFill>
                <a:schemeClr val="bg1"/>
              </a:solidFill>
              <a:ea typeface="+mn-ea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608145" y="2375551"/>
            <a:ext cx="4225326" cy="4139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419" sz="2400" dirty="0" err="1">
                <a:solidFill>
                  <a:srgbClr val="FFFFFF"/>
                </a:solidFill>
              </a:rPr>
              <a:t>Tailored</a:t>
            </a:r>
            <a:r>
              <a:rPr lang="es-419" sz="2400" dirty="0">
                <a:solidFill>
                  <a:srgbClr val="FFFFFF"/>
                </a:solidFill>
              </a:rPr>
              <a:t> </a:t>
            </a:r>
            <a:r>
              <a:rPr lang="es-419" sz="2400" dirty="0" err="1">
                <a:solidFill>
                  <a:srgbClr val="FFFFFF"/>
                </a:solidFill>
              </a:rPr>
              <a:t>Plans</a:t>
            </a:r>
            <a:r>
              <a:rPr lang="es-419" sz="2400" dirty="0">
                <a:solidFill>
                  <a:srgbClr val="FFFFFF"/>
                </a:solidFill>
              </a:rPr>
              <a:t> (Planes personalizados) son un modelo de cobertura de salud de NC Medicaid. Cubren servicios de salud mental, uso grave de sustancias, I/DD, necesidades por lesiones traumáticas cerebrales (TBI) y medicamentos con receta en un solo plan.</a:t>
            </a:r>
            <a:endParaRPr lang="es-419" sz="2400" dirty="0">
              <a:cs typeface="Arial"/>
            </a:endParaRPr>
          </a:p>
          <a:p>
            <a:endParaRPr lang="en-US" sz="900">
              <a:solidFill>
                <a:srgbClr val="FFFFFF"/>
              </a:solidFill>
              <a:cs typeface="Arial"/>
            </a:endParaRPr>
          </a:p>
          <a:p>
            <a:endParaRPr lang="en-US" sz="2000" dirty="0">
              <a:solidFill>
                <a:srgbClr val="FFFFFF"/>
              </a:solidFill>
              <a:cs typeface="Arial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2BC8870-002B-6DB2-CE72-CB7F1361D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719448" y="1031086"/>
            <a:ext cx="2310316" cy="2310316"/>
            <a:chOff x="6818570" y="1501915"/>
            <a:chExt cx="2310316" cy="2310316"/>
          </a:xfrm>
        </p:grpSpPr>
        <p:sp>
          <p:nvSpPr>
            <p:cNvPr id="6" name="Freeform 6"/>
            <p:cNvSpPr/>
            <p:nvPr/>
          </p:nvSpPr>
          <p:spPr>
            <a:xfrm>
              <a:off x="6818570" y="1501915"/>
              <a:ext cx="2310316" cy="2310316"/>
            </a:xfrm>
            <a:custGeom>
              <a:avLst/>
              <a:gdLst/>
              <a:ahLst/>
              <a:cxnLst/>
              <a:rect l="l" t="t" r="r" b="b"/>
              <a:pathLst>
                <a:path w="912717" h="912717">
                  <a:moveTo>
                    <a:pt x="0" y="0"/>
                  </a:moveTo>
                  <a:lnTo>
                    <a:pt x="912717" y="0"/>
                  </a:lnTo>
                  <a:lnTo>
                    <a:pt x="912717" y="912717"/>
                  </a:lnTo>
                  <a:lnTo>
                    <a:pt x="0" y="912717"/>
                  </a:lnTo>
                  <a:close/>
                </a:path>
              </a:pathLst>
            </a:custGeom>
            <a:solidFill>
              <a:srgbClr val="00376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Freeform 8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818570" y="1516890"/>
              <a:ext cx="1616633" cy="1155158"/>
            </a:xfrm>
            <a:custGeom>
              <a:avLst/>
              <a:gdLst/>
              <a:ahLst/>
              <a:cxnLst/>
              <a:rect l="l" t="t" r="r" b="b"/>
              <a:pathLst>
                <a:path w="2424950" h="1732737">
                  <a:moveTo>
                    <a:pt x="0" y="0"/>
                  </a:moveTo>
                  <a:lnTo>
                    <a:pt x="2424950" y="0"/>
                  </a:lnTo>
                  <a:lnTo>
                    <a:pt x="2424950" y="1732737"/>
                  </a:lnTo>
                  <a:lnTo>
                    <a:pt x="0" y="1732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 descr="Icon of a head and a heart"/>
            <p:cNvSpPr/>
            <p:nvPr/>
          </p:nvSpPr>
          <p:spPr>
            <a:xfrm>
              <a:off x="7555834" y="1786460"/>
              <a:ext cx="835789" cy="870614"/>
            </a:xfrm>
            <a:custGeom>
              <a:avLst/>
              <a:gdLst/>
              <a:ahLst/>
              <a:cxnLst/>
              <a:rect l="l" t="t" r="r" b="b"/>
              <a:pathLst>
                <a:path w="1253684" h="1305921">
                  <a:moveTo>
                    <a:pt x="0" y="0"/>
                  </a:moveTo>
                  <a:lnTo>
                    <a:pt x="1253684" y="0"/>
                  </a:lnTo>
                  <a:lnTo>
                    <a:pt x="1253684" y="1305921"/>
                  </a:lnTo>
                  <a:lnTo>
                    <a:pt x="0" y="1305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6981452" y="2694779"/>
              <a:ext cx="1984553" cy="9151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850" err="1">
                  <a:solidFill>
                    <a:srgbClr val="FFFFFF"/>
                  </a:solidFill>
                </a:rPr>
                <a:t>Enfermedades</a:t>
              </a:r>
              <a:endParaRPr lang="en-US" err="1">
                <a:solidFill>
                  <a:srgbClr val="000000"/>
                </a:solidFill>
              </a:endParaRPr>
            </a:p>
            <a:p>
              <a:pPr algn="ctr">
                <a:lnSpc>
                  <a:spcPct val="110000"/>
                </a:lnSpc>
              </a:pPr>
              <a:r>
                <a:rPr lang="en-US" sz="1850" err="1">
                  <a:solidFill>
                    <a:srgbClr val="FFFFFF"/>
                  </a:solidFill>
                </a:rPr>
                <a:t>mentales</a:t>
              </a:r>
              <a:r>
                <a:rPr lang="en-US" sz="1850">
                  <a:solidFill>
                    <a:srgbClr val="FFFFFF"/>
                  </a:solidFill>
                </a:rPr>
                <a:t> graves (SMI)</a:t>
              </a:r>
              <a:endParaRPr lang="en-US">
                <a:cs typeface="Arial"/>
              </a:endParaRP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6701022" y="420185"/>
            <a:ext cx="5182181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419" sz="1400" b="1" err="1">
                <a:solidFill>
                  <a:srgbClr val="003764"/>
                </a:solidFill>
              </a:rPr>
              <a:t>Tailored</a:t>
            </a:r>
            <a:r>
              <a:rPr lang="es-419" sz="1400" b="1">
                <a:solidFill>
                  <a:srgbClr val="003764"/>
                </a:solidFill>
              </a:rPr>
              <a:t> </a:t>
            </a:r>
            <a:r>
              <a:rPr lang="es-419" sz="1400" b="1" err="1">
                <a:solidFill>
                  <a:srgbClr val="003764"/>
                </a:solidFill>
              </a:rPr>
              <a:t>Plans</a:t>
            </a:r>
            <a:r>
              <a:rPr lang="es-419" sz="1400" b="1">
                <a:solidFill>
                  <a:srgbClr val="003764"/>
                </a:solidFill>
              </a:rPr>
              <a:t> (Planes personalizados) incluyen servicios para personas con necesidades más intensas, que incluyen:</a:t>
            </a:r>
            <a:endParaRPr lang="es-419" sz="1400">
              <a:cs typeface="Arial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45BD40E-AD66-6F0C-D5B0-B50743AD5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228875" y="1031086"/>
            <a:ext cx="2310316" cy="2310316"/>
            <a:chOff x="9327997" y="1501915"/>
            <a:chExt cx="2310316" cy="2310316"/>
          </a:xfrm>
        </p:grpSpPr>
        <p:sp>
          <p:nvSpPr>
            <p:cNvPr id="11" name="Freeform 11"/>
            <p:cNvSpPr/>
            <p:nvPr/>
          </p:nvSpPr>
          <p:spPr>
            <a:xfrm>
              <a:off x="9327997" y="1501915"/>
              <a:ext cx="2310316" cy="2310316"/>
            </a:xfrm>
            <a:custGeom>
              <a:avLst/>
              <a:gdLst/>
              <a:ahLst/>
              <a:cxnLst/>
              <a:rect l="l" t="t" r="r" b="b"/>
              <a:pathLst>
                <a:path w="912717" h="912717">
                  <a:moveTo>
                    <a:pt x="0" y="0"/>
                  </a:moveTo>
                  <a:lnTo>
                    <a:pt x="912717" y="0"/>
                  </a:lnTo>
                  <a:lnTo>
                    <a:pt x="912717" y="912717"/>
                  </a:lnTo>
                  <a:lnTo>
                    <a:pt x="0" y="912717"/>
                  </a:lnTo>
                  <a:close/>
                </a:path>
              </a:pathLst>
            </a:custGeom>
            <a:solidFill>
              <a:srgbClr val="00376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Freeform 1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327997" y="1516890"/>
              <a:ext cx="1616633" cy="1155158"/>
            </a:xfrm>
            <a:custGeom>
              <a:avLst/>
              <a:gdLst/>
              <a:ahLst/>
              <a:cxnLst/>
              <a:rect l="l" t="t" r="r" b="b"/>
              <a:pathLst>
                <a:path w="2424950" h="1732737">
                  <a:moveTo>
                    <a:pt x="0" y="0"/>
                  </a:moveTo>
                  <a:lnTo>
                    <a:pt x="2424950" y="0"/>
                  </a:lnTo>
                  <a:lnTo>
                    <a:pt x="2424950" y="1732737"/>
                  </a:lnTo>
                  <a:lnTo>
                    <a:pt x="0" y="1732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Freeform 14" descr="Icon of a human body"/>
            <p:cNvSpPr/>
            <p:nvPr/>
          </p:nvSpPr>
          <p:spPr>
            <a:xfrm>
              <a:off x="10100629" y="1786460"/>
              <a:ext cx="765052" cy="870614"/>
            </a:xfrm>
            <a:custGeom>
              <a:avLst/>
              <a:gdLst/>
              <a:ahLst/>
              <a:cxnLst/>
              <a:rect l="l" t="t" r="r" b="b"/>
              <a:pathLst>
                <a:path w="1147578" h="1305921">
                  <a:moveTo>
                    <a:pt x="0" y="0"/>
                  </a:moveTo>
                  <a:lnTo>
                    <a:pt x="1147578" y="0"/>
                  </a:lnTo>
                  <a:lnTo>
                    <a:pt x="1147578" y="1305921"/>
                  </a:lnTo>
                  <a:lnTo>
                    <a:pt x="0" y="1305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9490878" y="2766640"/>
              <a:ext cx="1984553" cy="9151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850" err="1">
                  <a:solidFill>
                    <a:srgbClr val="FFFFFF"/>
                  </a:solidFill>
                </a:rPr>
                <a:t>Trastornos</a:t>
              </a:r>
              <a:r>
                <a:rPr lang="en-US" sz="1850">
                  <a:solidFill>
                    <a:srgbClr val="FFFFFF"/>
                  </a:solidFill>
                </a:rPr>
                <a:t> graves </a:t>
              </a:r>
              <a:r>
                <a:rPr lang="en-US" sz="1850" err="1">
                  <a:solidFill>
                    <a:srgbClr val="FFFFFF"/>
                  </a:solidFill>
                </a:rPr>
                <a:t>por</a:t>
              </a:r>
              <a:r>
                <a:rPr lang="en-US" sz="1850">
                  <a:solidFill>
                    <a:srgbClr val="FFFFFF"/>
                  </a:solidFill>
                </a:rPr>
                <a:t> </a:t>
              </a:r>
              <a:r>
                <a:rPr lang="en-US" sz="1850" err="1">
                  <a:solidFill>
                    <a:srgbClr val="FFFFFF"/>
                  </a:solidFill>
                </a:rPr>
                <a:t>uso</a:t>
              </a:r>
              <a:r>
                <a:rPr lang="en-US" sz="1850">
                  <a:solidFill>
                    <a:srgbClr val="FFFFFF"/>
                  </a:solidFill>
                </a:rPr>
                <a:t> de </a:t>
              </a:r>
              <a:r>
                <a:rPr lang="en-US" sz="1850" err="1">
                  <a:solidFill>
                    <a:srgbClr val="FFFFFF"/>
                  </a:solidFill>
                </a:rPr>
                <a:t>sustancias</a:t>
              </a:r>
              <a:r>
                <a:rPr lang="en-US" sz="1850">
                  <a:solidFill>
                    <a:srgbClr val="FFFFFF"/>
                  </a:solidFill>
                </a:rPr>
                <a:t> (SUD)</a:t>
              </a:r>
              <a:endParaRPr lang="en-US" sz="1866">
                <a:solidFill>
                  <a:srgbClr val="FFFFFF"/>
                </a:solidFill>
                <a:cs typeface="Arial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DCD35CC-D066-BC2C-B0EF-31FD66D09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723113" y="3543455"/>
            <a:ext cx="2310316" cy="2310316"/>
            <a:chOff x="6822235" y="4014284"/>
            <a:chExt cx="2310316" cy="2310316"/>
          </a:xfrm>
        </p:grpSpPr>
        <p:sp>
          <p:nvSpPr>
            <p:cNvPr id="16" name="Freeform 16"/>
            <p:cNvSpPr/>
            <p:nvPr/>
          </p:nvSpPr>
          <p:spPr>
            <a:xfrm>
              <a:off x="6822235" y="4014284"/>
              <a:ext cx="2310316" cy="2310316"/>
            </a:xfrm>
            <a:custGeom>
              <a:avLst/>
              <a:gdLst/>
              <a:ahLst/>
              <a:cxnLst/>
              <a:rect l="l" t="t" r="r" b="b"/>
              <a:pathLst>
                <a:path w="912717" h="912717">
                  <a:moveTo>
                    <a:pt x="0" y="0"/>
                  </a:moveTo>
                  <a:lnTo>
                    <a:pt x="912717" y="0"/>
                  </a:lnTo>
                  <a:lnTo>
                    <a:pt x="912717" y="912717"/>
                  </a:lnTo>
                  <a:lnTo>
                    <a:pt x="0" y="912717"/>
                  </a:lnTo>
                  <a:close/>
                </a:path>
              </a:pathLst>
            </a:custGeom>
            <a:solidFill>
              <a:srgbClr val="00376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Freeform 18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822235" y="4029258"/>
              <a:ext cx="1616633" cy="1155158"/>
            </a:xfrm>
            <a:custGeom>
              <a:avLst/>
              <a:gdLst/>
              <a:ahLst/>
              <a:cxnLst/>
              <a:rect l="l" t="t" r="r" b="b"/>
              <a:pathLst>
                <a:path w="2424950" h="1732737">
                  <a:moveTo>
                    <a:pt x="0" y="0"/>
                  </a:moveTo>
                  <a:lnTo>
                    <a:pt x="2424950" y="0"/>
                  </a:lnTo>
                  <a:lnTo>
                    <a:pt x="2424950" y="1732737"/>
                  </a:lnTo>
                  <a:lnTo>
                    <a:pt x="0" y="1732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9" name="Freeform 19" descr="Icon of three figures"/>
            <p:cNvSpPr/>
            <p:nvPr/>
          </p:nvSpPr>
          <p:spPr>
            <a:xfrm>
              <a:off x="7555833" y="4131999"/>
              <a:ext cx="843119" cy="1034501"/>
            </a:xfrm>
            <a:custGeom>
              <a:avLst/>
              <a:gdLst/>
              <a:ahLst/>
              <a:cxnLst/>
              <a:rect l="l" t="t" r="r" b="b"/>
              <a:pathLst>
                <a:path w="1264678" h="1551752">
                  <a:moveTo>
                    <a:pt x="0" y="0"/>
                  </a:moveTo>
                  <a:lnTo>
                    <a:pt x="1264678" y="0"/>
                  </a:lnTo>
                  <a:lnTo>
                    <a:pt x="1264678" y="1551752"/>
                  </a:lnTo>
                  <a:lnTo>
                    <a:pt x="0" y="1551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6981452" y="5245802"/>
              <a:ext cx="1984553" cy="9151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850" err="1">
                  <a:solidFill>
                    <a:srgbClr val="FFFFFF"/>
                  </a:solidFill>
                </a:rPr>
                <a:t>Discapacidad</a:t>
              </a:r>
              <a:r>
                <a:rPr lang="en-US" sz="1850">
                  <a:solidFill>
                    <a:srgbClr val="FFFFFF"/>
                  </a:solidFill>
                </a:rPr>
                <a:t> </a:t>
              </a:r>
              <a:r>
                <a:rPr lang="en-US" sz="1850" err="1">
                  <a:solidFill>
                    <a:srgbClr val="FFFFFF"/>
                  </a:solidFill>
                </a:rPr>
                <a:t>intelectual</a:t>
              </a:r>
              <a:r>
                <a:rPr lang="en-US" sz="1850">
                  <a:solidFill>
                    <a:srgbClr val="FFFFFF"/>
                  </a:solidFill>
                </a:rPr>
                <a:t> y del </a:t>
              </a:r>
              <a:r>
                <a:rPr lang="en-US" sz="1850" err="1">
                  <a:solidFill>
                    <a:srgbClr val="FFFFFF"/>
                  </a:solidFill>
                </a:rPr>
                <a:t>desarrollo</a:t>
              </a:r>
              <a:r>
                <a:rPr lang="en-US" sz="1850">
                  <a:solidFill>
                    <a:srgbClr val="FFFFFF"/>
                  </a:solidFill>
                </a:rPr>
                <a:t> (I/DD)</a:t>
              </a:r>
              <a:endParaRPr lang="en-US" sz="1866">
                <a:solidFill>
                  <a:srgbClr val="FFFFFF"/>
                </a:solidFill>
                <a:cs typeface="Arial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A7B3D45-BCEB-752C-581D-AD8858EC70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228875" y="3558429"/>
            <a:ext cx="2310316" cy="2310316"/>
            <a:chOff x="9327997" y="4029258"/>
            <a:chExt cx="2310316" cy="2310316"/>
          </a:xfrm>
        </p:grpSpPr>
        <p:sp>
          <p:nvSpPr>
            <p:cNvPr id="21" name="Freeform 21"/>
            <p:cNvSpPr/>
            <p:nvPr/>
          </p:nvSpPr>
          <p:spPr>
            <a:xfrm>
              <a:off x="9327997" y="4029258"/>
              <a:ext cx="2310316" cy="2310316"/>
            </a:xfrm>
            <a:custGeom>
              <a:avLst/>
              <a:gdLst/>
              <a:ahLst/>
              <a:cxnLst/>
              <a:rect l="l" t="t" r="r" b="b"/>
              <a:pathLst>
                <a:path w="912717" h="912717">
                  <a:moveTo>
                    <a:pt x="0" y="0"/>
                  </a:moveTo>
                  <a:lnTo>
                    <a:pt x="912717" y="0"/>
                  </a:lnTo>
                  <a:lnTo>
                    <a:pt x="912717" y="912717"/>
                  </a:lnTo>
                  <a:lnTo>
                    <a:pt x="0" y="912717"/>
                  </a:lnTo>
                  <a:close/>
                </a:path>
              </a:pathLst>
            </a:custGeom>
            <a:solidFill>
              <a:srgbClr val="00376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Freeform 2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327997" y="4044233"/>
              <a:ext cx="1616633" cy="1155158"/>
            </a:xfrm>
            <a:custGeom>
              <a:avLst/>
              <a:gdLst/>
              <a:ahLst/>
              <a:cxnLst/>
              <a:rect l="l" t="t" r="r" b="b"/>
              <a:pathLst>
                <a:path w="2424950" h="1732737">
                  <a:moveTo>
                    <a:pt x="0" y="0"/>
                  </a:moveTo>
                  <a:lnTo>
                    <a:pt x="2424950" y="0"/>
                  </a:lnTo>
                  <a:lnTo>
                    <a:pt x="2424950" y="1732737"/>
                  </a:lnTo>
                  <a:lnTo>
                    <a:pt x="0" y="1732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4" name="Freeform 24" descr="Icon of a head and a bandage"/>
            <p:cNvSpPr/>
            <p:nvPr/>
          </p:nvSpPr>
          <p:spPr>
            <a:xfrm>
              <a:off x="10120415" y="4326581"/>
              <a:ext cx="725480" cy="839919"/>
            </a:xfrm>
            <a:custGeom>
              <a:avLst/>
              <a:gdLst/>
              <a:ahLst/>
              <a:cxnLst/>
              <a:rect l="l" t="t" r="r" b="b"/>
              <a:pathLst>
                <a:path w="1088220" h="1259878">
                  <a:moveTo>
                    <a:pt x="0" y="0"/>
                  </a:moveTo>
                  <a:lnTo>
                    <a:pt x="1088219" y="0"/>
                  </a:lnTo>
                  <a:lnTo>
                    <a:pt x="1088219" y="1259878"/>
                  </a:lnTo>
                  <a:lnTo>
                    <a:pt x="0" y="1259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9490878" y="5261145"/>
              <a:ext cx="1984553" cy="9151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850" err="1">
                  <a:solidFill>
                    <a:srgbClr val="FFFFFF"/>
                  </a:solidFill>
                </a:rPr>
                <a:t>Lesiones</a:t>
              </a:r>
              <a:r>
                <a:rPr lang="en-US" sz="1850">
                  <a:solidFill>
                    <a:srgbClr val="FFFFFF"/>
                  </a:solidFill>
                </a:rPr>
                <a:t> </a:t>
              </a:r>
              <a:r>
                <a:rPr lang="en-US" sz="1850" err="1">
                  <a:solidFill>
                    <a:srgbClr val="FFFFFF"/>
                  </a:solidFill>
                </a:rPr>
                <a:t>cerebrales</a:t>
              </a:r>
              <a:r>
                <a:rPr lang="en-US" sz="1850">
                  <a:solidFill>
                    <a:srgbClr val="FFFFFF"/>
                  </a:solidFill>
                </a:rPr>
                <a:t> </a:t>
              </a:r>
              <a:r>
                <a:rPr lang="en-US" sz="1850" err="1">
                  <a:solidFill>
                    <a:srgbClr val="FFFFFF"/>
                  </a:solidFill>
                </a:rPr>
                <a:t>traumáticas</a:t>
              </a:r>
              <a:r>
                <a:rPr lang="en-US" sz="1850">
                  <a:solidFill>
                    <a:srgbClr val="FFFFFF"/>
                  </a:solidFill>
                </a:rPr>
                <a:t> (TBI)</a:t>
              </a:r>
              <a:endParaRPr lang="en-US" sz="1866">
                <a:solidFill>
                  <a:srgbClr val="FFFFFF"/>
                </a:solidFill>
                <a:cs typeface="Arial"/>
              </a:endParaRPr>
            </a:p>
          </p:txBody>
        </p:sp>
      </p:grpSp>
      <p:grpSp>
        <p:nvGrpSpPr>
          <p:cNvPr id="17" name="Group 16" descr="Logo del Departamento de Salud y Servicios Humanos de Carolina del Norte. ">
            <a:extLst>
              <a:ext uri="{FF2B5EF4-FFF2-40B4-BE49-F238E27FC236}">
                <a16:creationId xmlns:a16="http://schemas.microsoft.com/office/drawing/2014/main" id="{EC02157E-E470-CD70-D32D-F2C36198BA58}"/>
              </a:ext>
            </a:extLst>
          </p:cNvPr>
          <p:cNvGrpSpPr/>
          <p:nvPr/>
        </p:nvGrpSpPr>
        <p:grpSpPr>
          <a:xfrm>
            <a:off x="141756" y="6315075"/>
            <a:ext cx="1307770" cy="376907"/>
            <a:chOff x="223399" y="6195332"/>
            <a:chExt cx="3397827" cy="975621"/>
          </a:xfrm>
        </p:grpSpPr>
        <p:pic>
          <p:nvPicPr>
            <p:cNvPr id="12" name="Picture 11" descr="Text&#10;&#10;Description automatically generated">
              <a:extLst>
                <a:ext uri="{FF2B5EF4-FFF2-40B4-BE49-F238E27FC236}">
                  <a16:creationId xmlns:a16="http://schemas.microsoft.com/office/drawing/2014/main" id="{B7A3093A-F2E5-156F-712B-D2441DDE57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r="63294" b="559"/>
            <a:stretch/>
          </p:blipFill>
          <p:spPr>
            <a:xfrm>
              <a:off x="223399" y="6197377"/>
              <a:ext cx="1006931" cy="96612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9928DB-9B10-6260-B64C-E91D6CF3C0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31683" t="25088" b="25442"/>
            <a:stretch/>
          </p:blipFill>
          <p:spPr>
            <a:xfrm>
              <a:off x="1230086" y="6195332"/>
              <a:ext cx="2391140" cy="975621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E3095AB-840F-A165-4BE1-289A063FD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64594" y="6093931"/>
            <a:ext cx="6229589" cy="6722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1463040" bIns="9144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00" b="1">
              <a:cs typeface="Arial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A5C195D1-61A8-1D89-605A-F164D0BF6966}"/>
              </a:ext>
            </a:extLst>
          </p:cNvPr>
          <p:cNvSpPr txBox="1"/>
          <p:nvPr/>
        </p:nvSpPr>
        <p:spPr>
          <a:xfrm>
            <a:off x="6104973" y="6225497"/>
            <a:ext cx="5881123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Más </a:t>
            </a:r>
            <a:r>
              <a:rPr lang="en-US" b="1" dirty="0" err="1"/>
              <a:t>detalles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: </a:t>
            </a:r>
            <a:r>
              <a:rPr lang="en-US" b="1" dirty="0">
                <a:hlinkClick r:id="rId15"/>
              </a:rPr>
              <a:t>Medicaid.NC.gov/Tailored-Plans/es</a:t>
            </a:r>
            <a:endParaRPr lang="en-US" b="1"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Photo of a woman sitting on a couch reading"/>
          <p:cNvGrpSpPr/>
          <p:nvPr/>
        </p:nvGrpSpPr>
        <p:grpSpPr>
          <a:xfrm>
            <a:off x="0" y="0"/>
            <a:ext cx="4552601" cy="2840558"/>
            <a:chOff x="0" y="0"/>
            <a:chExt cx="9105201" cy="568111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3175" b="3175"/>
            <a:stretch>
              <a:fillRect/>
            </a:stretch>
          </p:blipFill>
          <p:spPr>
            <a:xfrm>
              <a:off x="0" y="0"/>
              <a:ext cx="9105201" cy="5681115"/>
            </a:xfrm>
            <a:prstGeom prst="rect">
              <a:avLst/>
            </a:prstGeom>
          </p:spPr>
        </p:pic>
      </p:grpSp>
      <p:sp>
        <p:nvSpPr>
          <p:cNvPr id="4" name="AutoShap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840558"/>
            <a:ext cx="4552601" cy="4017442"/>
          </a:xfrm>
          <a:prstGeom prst="rect">
            <a:avLst/>
          </a:prstGeom>
          <a:solidFill>
            <a:srgbClr val="003764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 descr="Symbol for a checkmark"/>
          <p:cNvSpPr/>
          <p:nvPr/>
        </p:nvSpPr>
        <p:spPr>
          <a:xfrm>
            <a:off x="5864300" y="2578831"/>
            <a:ext cx="478451" cy="478451"/>
          </a:xfrm>
          <a:custGeom>
            <a:avLst/>
            <a:gdLst/>
            <a:ahLst/>
            <a:cxnLst/>
            <a:rect l="l" t="t" r="r" b="b"/>
            <a:pathLst>
              <a:path w="717676" h="717676">
                <a:moveTo>
                  <a:pt x="0" y="0"/>
                </a:moveTo>
                <a:lnTo>
                  <a:pt x="717676" y="0"/>
                </a:lnTo>
                <a:lnTo>
                  <a:pt x="717676" y="717676"/>
                </a:lnTo>
                <a:lnTo>
                  <a:pt x="0" y="7176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6605677" y="2508981"/>
            <a:ext cx="4884615" cy="7078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419" sz="2300" dirty="0">
                <a:solidFill>
                  <a:srgbClr val="003764"/>
                </a:solidFill>
              </a:rPr>
              <a:t>Tu nueva tarjeta de identificación de tu </a:t>
            </a:r>
            <a:r>
              <a:rPr lang="es-419" sz="2300" dirty="0" err="1">
                <a:solidFill>
                  <a:srgbClr val="003764"/>
                </a:solidFill>
              </a:rPr>
              <a:t>Tailored</a:t>
            </a:r>
            <a:r>
              <a:rPr lang="es-419" sz="2300" dirty="0">
                <a:solidFill>
                  <a:srgbClr val="003764"/>
                </a:solidFill>
              </a:rPr>
              <a:t> Plan (Plan personalizado)</a:t>
            </a:r>
            <a:endParaRPr lang="es-419" sz="2300" dirty="0" err="1">
              <a:solidFill>
                <a:srgbClr val="003764"/>
              </a:solidFill>
              <a:cs typeface="Arial"/>
            </a:endParaRPr>
          </a:p>
        </p:txBody>
      </p:sp>
      <p:sp>
        <p:nvSpPr>
          <p:cNvPr id="7" name="Freeform 7" descr="Symbol for a checkmark"/>
          <p:cNvSpPr/>
          <p:nvPr/>
        </p:nvSpPr>
        <p:spPr>
          <a:xfrm>
            <a:off x="5864300" y="4677970"/>
            <a:ext cx="478451" cy="478451"/>
          </a:xfrm>
          <a:custGeom>
            <a:avLst/>
            <a:gdLst/>
            <a:ahLst/>
            <a:cxnLst/>
            <a:rect l="l" t="t" r="r" b="b"/>
            <a:pathLst>
              <a:path w="717676" h="717676">
                <a:moveTo>
                  <a:pt x="0" y="0"/>
                </a:moveTo>
                <a:lnTo>
                  <a:pt x="717676" y="0"/>
                </a:lnTo>
                <a:lnTo>
                  <a:pt x="717676" y="717676"/>
                </a:lnTo>
                <a:lnTo>
                  <a:pt x="0" y="7176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6555607" y="4608120"/>
            <a:ext cx="5070336" cy="1415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419" sz="2300">
                <a:solidFill>
                  <a:srgbClr val="003764"/>
                </a:solidFill>
              </a:rPr>
              <a:t>Tu proveedor de atención primaria estará en tu tarjeta de identificación de miembro de tu </a:t>
            </a:r>
            <a:r>
              <a:rPr lang="es-419" sz="2300" err="1">
                <a:solidFill>
                  <a:srgbClr val="003764"/>
                </a:solidFill>
              </a:rPr>
              <a:t>Tailored</a:t>
            </a:r>
            <a:r>
              <a:rPr lang="es-419" sz="2300">
                <a:solidFill>
                  <a:srgbClr val="003764"/>
                </a:solidFill>
              </a:rPr>
              <a:t> Plan (Plan personalizado)</a:t>
            </a:r>
            <a:endParaRPr lang="es-419" sz="2300">
              <a:solidFill>
                <a:srgbClr val="003764"/>
              </a:solidFill>
              <a:cs typeface="Arial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555607" y="3698737"/>
            <a:ext cx="3479347" cy="360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300" dirty="0">
                <a:solidFill>
                  <a:srgbClr val="003764"/>
                </a:solidFill>
              </a:rPr>
              <a:t>Tu manual para </a:t>
            </a:r>
            <a:r>
              <a:rPr lang="en-US" sz="2300" dirty="0" err="1">
                <a:solidFill>
                  <a:srgbClr val="003764"/>
                </a:solidFill>
              </a:rPr>
              <a:t>miembros</a:t>
            </a:r>
            <a:endParaRPr lang="en-US" sz="2300" dirty="0">
              <a:solidFill>
                <a:srgbClr val="003764"/>
              </a:solidFill>
              <a:cs typeface="Arial"/>
            </a:endParaRPr>
          </a:p>
        </p:txBody>
      </p:sp>
      <p:sp>
        <p:nvSpPr>
          <p:cNvPr id="10" name="Freeform 10" descr="Symbol for a checkmark"/>
          <p:cNvSpPr/>
          <p:nvPr/>
        </p:nvSpPr>
        <p:spPr>
          <a:xfrm>
            <a:off x="5864300" y="3616010"/>
            <a:ext cx="478451" cy="478451"/>
          </a:xfrm>
          <a:custGeom>
            <a:avLst/>
            <a:gdLst/>
            <a:ahLst/>
            <a:cxnLst/>
            <a:rect l="l" t="t" r="r" b="b"/>
            <a:pathLst>
              <a:path w="717676" h="717676">
                <a:moveTo>
                  <a:pt x="0" y="0"/>
                </a:moveTo>
                <a:lnTo>
                  <a:pt x="717676" y="0"/>
                </a:lnTo>
                <a:lnTo>
                  <a:pt x="717676" y="717676"/>
                </a:lnTo>
                <a:lnTo>
                  <a:pt x="0" y="7176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TextBox 11"/>
          <p:cNvSpPr txBox="1">
            <a:spLocks noGrp="1"/>
          </p:cNvSpPr>
          <p:nvPr>
            <p:ph type="title" idx="4294967295"/>
          </p:nvPr>
        </p:nvSpPr>
        <p:spPr>
          <a:xfrm>
            <a:off x="413987" y="3200617"/>
            <a:ext cx="3925784" cy="26012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01151"/>
              </a:lnSpc>
              <a:spcBef>
                <a:spcPts val="0"/>
              </a:spcBef>
              <a:defRPr/>
            </a:pPr>
            <a:r>
              <a:rPr kumimoji="0" lang="es-419" sz="4250" b="1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¿Qué incluye</a:t>
            </a:r>
            <a:br>
              <a:rPr lang="es-419" sz="4250" spc="-85" dirty="0">
                <a:latin typeface="+mn-lt"/>
                <a:ea typeface="+mn-ea"/>
                <a:cs typeface="Arial"/>
              </a:rPr>
            </a:br>
            <a:r>
              <a:rPr kumimoji="0" lang="es-419" sz="4250" b="1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 Paquete de Bienvenida </a:t>
            </a:r>
            <a:br>
              <a:rPr lang="es-419" sz="4250" spc="-85" dirty="0">
                <a:latin typeface="+mn-lt"/>
                <a:ea typeface="+mn-ea"/>
                <a:cs typeface="+mn-cs"/>
              </a:rPr>
            </a:br>
            <a:r>
              <a:rPr kumimoji="0" lang="es-419" sz="4250" b="1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que</a:t>
            </a:r>
            <a:r>
              <a:rPr lang="es-419" sz="4250" spc="-85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 </a:t>
            </a:r>
            <a:r>
              <a:rPr kumimoji="0" lang="es-419" sz="4250" b="1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recibiré?</a:t>
            </a:r>
            <a:endParaRPr lang="es-419" sz="4250" dirty="0">
              <a:ea typeface="+mn-ea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93436" y="576020"/>
            <a:ext cx="672951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s-419" sz="2400" b="1" dirty="0">
                <a:solidFill>
                  <a:srgbClr val="003764"/>
                </a:solidFill>
              </a:rPr>
              <a:t>Si eres elegible para un </a:t>
            </a:r>
            <a:r>
              <a:rPr lang="es-419" sz="2400" b="1" dirty="0" err="1">
                <a:solidFill>
                  <a:srgbClr val="003764"/>
                </a:solidFill>
              </a:rPr>
              <a:t>Tailored</a:t>
            </a:r>
            <a:r>
              <a:rPr lang="es-419" sz="2400" b="1" dirty="0">
                <a:solidFill>
                  <a:srgbClr val="003764"/>
                </a:solidFill>
              </a:rPr>
              <a:t> Plan </a:t>
            </a:r>
            <a:r>
              <a:rPr lang="es-419" sz="2400" dirty="0">
                <a:solidFill>
                  <a:srgbClr val="003764"/>
                </a:solidFill>
              </a:rPr>
              <a:t>(Plan personalizado), recibirás un Paquete de Bienvenida. El paquete incluirá:</a:t>
            </a:r>
            <a:endParaRPr lang="es-419" sz="2400" dirty="0">
              <a:solidFill>
                <a:srgbClr val="003764"/>
              </a:solidFill>
              <a:cs typeface="Arial"/>
            </a:endParaRPr>
          </a:p>
        </p:txBody>
      </p:sp>
      <p:grpSp>
        <p:nvGrpSpPr>
          <p:cNvPr id="17" name="Group 16" descr="Logo del Departamento de Salud y Servicios Humanos de Carolina del Norte. ">
            <a:extLst>
              <a:ext uri="{FF2B5EF4-FFF2-40B4-BE49-F238E27FC236}">
                <a16:creationId xmlns:a16="http://schemas.microsoft.com/office/drawing/2014/main" id="{8F03A37B-5E6A-693F-5EC5-EA82958F4AB7}"/>
              </a:ext>
            </a:extLst>
          </p:cNvPr>
          <p:cNvGrpSpPr/>
          <p:nvPr/>
        </p:nvGrpSpPr>
        <p:grpSpPr>
          <a:xfrm>
            <a:off x="141756" y="6315075"/>
            <a:ext cx="1307770" cy="376907"/>
            <a:chOff x="223399" y="6195332"/>
            <a:chExt cx="3397827" cy="975621"/>
          </a:xfrm>
        </p:grpSpPr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id="{CEB23BA8-A860-50B8-E488-1B086C931E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3294" b="559"/>
            <a:stretch/>
          </p:blipFill>
          <p:spPr>
            <a:xfrm>
              <a:off x="223399" y="6197377"/>
              <a:ext cx="1006931" cy="96612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F156EC4-38F0-BFAE-1765-A98994C6DB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683" t="25088" b="25442"/>
            <a:stretch/>
          </p:blipFill>
          <p:spPr>
            <a:xfrm>
              <a:off x="1230086" y="6195332"/>
              <a:ext cx="2391140" cy="97562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681391" y="351712"/>
            <a:ext cx="10351810" cy="61382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51984"/>
              </a:lnSpc>
              <a:spcBef>
                <a:spcPts val="0"/>
              </a:spcBef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¿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Quién</a:t>
            </a:r>
            <a:r>
              <a:rPr lang="en-US" sz="3000" dirty="0">
                <a:solidFill>
                  <a:srgbClr val="147DAF"/>
                </a:solidFill>
                <a:latin typeface="+mn-lt"/>
                <a:ea typeface="+mn-ea"/>
                <a:cs typeface="+mn-cs"/>
              </a:rPr>
              <a:t> </a:t>
            </a:r>
            <a:r>
              <a:rPr lang="en-US" sz="3000" dirty="0" err="1">
                <a:solidFill>
                  <a:srgbClr val="147DAF"/>
                </a:solidFill>
                <a:latin typeface="+mn-lt"/>
                <a:ea typeface="+mn-ea"/>
                <a:cs typeface="+mn-cs"/>
              </a:rPr>
              <a:t>maneja</a:t>
            </a:r>
            <a:r>
              <a:rPr lang="en-US" sz="3000" dirty="0">
                <a:solidFill>
                  <a:srgbClr val="147DAF"/>
                </a:solidFill>
                <a:latin typeface="+mn-lt"/>
                <a:ea typeface="+mn-ea"/>
                <a:cs typeface="+mn-cs"/>
              </a:rPr>
              <a:t> Tailored Plans (Planes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3000" dirty="0" err="1">
                <a:solidFill>
                  <a:srgbClr val="147DAF"/>
                </a:solidFill>
                <a:latin typeface="+mn-lt"/>
                <a:ea typeface="+mn-ea"/>
                <a:cs typeface="+mn-cs"/>
              </a:rPr>
              <a:t>personalizados</a:t>
            </a:r>
            <a:r>
              <a:rPr lang="en-US" sz="3000" dirty="0">
                <a:solidFill>
                  <a:srgbClr val="147DAF"/>
                </a:solidFill>
                <a:latin typeface="+mn-lt"/>
                <a:ea typeface="+mn-ea"/>
                <a:cs typeface="+mn-cs"/>
              </a:rPr>
              <a:t>)?</a:t>
            </a:r>
            <a:endParaRPr lang="en-US" sz="3000" dirty="0">
              <a:ea typeface="+mn-ea"/>
              <a:cs typeface="Arial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678607" y="1192266"/>
            <a:ext cx="11134055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400"/>
              </a:spcAft>
            </a:pPr>
            <a:r>
              <a:rPr lang="es-419" sz="2000" dirty="0" err="1">
                <a:solidFill>
                  <a:srgbClr val="000000"/>
                </a:solidFill>
              </a:rPr>
              <a:t>Tailored</a:t>
            </a:r>
            <a:r>
              <a:rPr lang="es-419" sz="2000" dirty="0">
                <a:solidFill>
                  <a:srgbClr val="000000"/>
                </a:solidFill>
              </a:rPr>
              <a:t> </a:t>
            </a:r>
            <a:r>
              <a:rPr lang="es-419" sz="2000" dirty="0" err="1">
                <a:solidFill>
                  <a:srgbClr val="000000"/>
                </a:solidFill>
              </a:rPr>
              <a:t>Plans</a:t>
            </a:r>
            <a:r>
              <a:rPr lang="es-419" sz="2000" dirty="0">
                <a:solidFill>
                  <a:srgbClr val="000000"/>
                </a:solidFill>
              </a:rPr>
              <a:t> (Planes personalizados) de NC Medicaid son gestionados por cuatro empresas denominadas </a:t>
            </a:r>
            <a:r>
              <a:rPr lang="es-419" sz="2000" b="1" dirty="0">
                <a:solidFill>
                  <a:srgbClr val="000000"/>
                </a:solidFill>
              </a:rPr>
              <a:t>Entidades de Gestión Local (LME). </a:t>
            </a:r>
            <a:endParaRPr lang="es-419" sz="2000" dirty="0">
              <a:solidFill>
                <a:srgbClr val="000000"/>
              </a:solidFill>
              <a:cs typeface="Arial"/>
            </a:endParaRPr>
          </a:p>
          <a:p>
            <a:pPr>
              <a:spcAft>
                <a:spcPts val="400"/>
              </a:spcAft>
            </a:pPr>
            <a:endParaRPr lang="es-419" sz="2000" dirty="0">
              <a:solidFill>
                <a:srgbClr val="000000"/>
              </a:solidFill>
              <a:cs typeface="Arial"/>
            </a:endParaRPr>
          </a:p>
          <a:p>
            <a:pPr>
              <a:spcAft>
                <a:spcPts val="400"/>
              </a:spcAft>
            </a:pPr>
            <a:r>
              <a:rPr lang="es-419" sz="2000" dirty="0">
                <a:solidFill>
                  <a:srgbClr val="000000"/>
                </a:solidFill>
                <a:cs typeface="Arial"/>
              </a:rPr>
              <a:t>Tu LME cubrirá tu salud conductual, salud física y medicamentos con recetas. </a:t>
            </a:r>
            <a:endParaRPr lang="es-419" sz="2000" dirty="0"/>
          </a:p>
          <a:p>
            <a:pPr>
              <a:spcAft>
                <a:spcPts val="400"/>
              </a:spcAft>
            </a:pPr>
            <a:endParaRPr lang="en-US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653162"/>
            <a:ext cx="12192000" cy="3204838"/>
          </a:xfrm>
          <a:prstGeom prst="rect">
            <a:avLst/>
          </a:prstGeom>
          <a:solidFill>
            <a:srgbClr val="003764"/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48372" y="2977441"/>
            <a:ext cx="2533014" cy="2250281"/>
            <a:chOff x="0" y="-76200"/>
            <a:chExt cx="1000697" cy="889000"/>
          </a:xfrm>
          <a:solidFill>
            <a:schemeClr val="bg1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1000697" cy="812800"/>
            </a:xfrm>
            <a:custGeom>
              <a:avLst/>
              <a:gdLst/>
              <a:ahLst/>
              <a:cxnLst/>
              <a:rect l="l" t="t" r="r" b="b"/>
              <a:pathLst>
                <a:path w="1000697" h="812800">
                  <a:moveTo>
                    <a:pt x="0" y="0"/>
                  </a:moveTo>
                  <a:lnTo>
                    <a:pt x="1000697" y="0"/>
                  </a:lnTo>
                  <a:lnTo>
                    <a:pt x="1000697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  <a:ln w="25400">
              <a:solidFill>
                <a:srgbClr val="003764"/>
              </a:solidFill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1000697" cy="889000"/>
            </a:xfrm>
            <a:prstGeom prst="rect">
              <a:avLst/>
            </a:prstGeom>
            <a:grpFill/>
            <a:ln w="25400">
              <a:solidFill>
                <a:srgbClr val="003764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62824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6" name="Freeform 6" descr="Logo for Alliance Health"/>
          <p:cNvSpPr/>
          <p:nvPr/>
        </p:nvSpPr>
        <p:spPr>
          <a:xfrm>
            <a:off x="563442" y="3549481"/>
            <a:ext cx="1992295" cy="1408314"/>
          </a:xfrm>
          <a:custGeom>
            <a:avLst/>
            <a:gdLst/>
            <a:ahLst/>
            <a:cxnLst/>
            <a:rect l="l" t="t" r="r" b="b"/>
            <a:pathLst>
              <a:path w="2988442" h="2112471">
                <a:moveTo>
                  <a:pt x="0" y="0"/>
                </a:moveTo>
                <a:lnTo>
                  <a:pt x="2988442" y="0"/>
                </a:lnTo>
                <a:lnTo>
                  <a:pt x="2988442" y="2112471"/>
                </a:lnTo>
                <a:lnTo>
                  <a:pt x="0" y="21124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138" b="-22328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55900" y="2977441"/>
            <a:ext cx="2533014" cy="2250281"/>
            <a:chOff x="0" y="-76200"/>
            <a:chExt cx="1000697" cy="889000"/>
          </a:xfrm>
          <a:solidFill>
            <a:schemeClr val="bg1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1000697" cy="812800"/>
            </a:xfrm>
            <a:custGeom>
              <a:avLst/>
              <a:gdLst/>
              <a:ahLst/>
              <a:cxnLst/>
              <a:rect l="l" t="t" r="r" b="b"/>
              <a:pathLst>
                <a:path w="1000697" h="812800">
                  <a:moveTo>
                    <a:pt x="0" y="0"/>
                  </a:moveTo>
                  <a:lnTo>
                    <a:pt x="1000697" y="0"/>
                  </a:lnTo>
                  <a:lnTo>
                    <a:pt x="1000697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  <a:ln w="25400">
              <a:solidFill>
                <a:srgbClr val="003764"/>
              </a:solidFill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1000697" cy="889000"/>
            </a:xfrm>
            <a:prstGeom prst="rect">
              <a:avLst/>
            </a:prstGeom>
            <a:grpFill/>
            <a:ln w="25400">
              <a:solidFill>
                <a:srgbClr val="003764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62824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10" name="Freeform 10" descr="Logo for Partners"/>
          <p:cNvSpPr/>
          <p:nvPr/>
        </p:nvSpPr>
        <p:spPr>
          <a:xfrm>
            <a:off x="3465225" y="3182980"/>
            <a:ext cx="2314363" cy="1874424"/>
          </a:xfrm>
          <a:custGeom>
            <a:avLst/>
            <a:gdLst/>
            <a:ahLst/>
            <a:cxnLst/>
            <a:rect l="l" t="t" r="r" b="b"/>
            <a:pathLst>
              <a:path w="3471545" h="2811636">
                <a:moveTo>
                  <a:pt x="0" y="0"/>
                </a:moveTo>
                <a:lnTo>
                  <a:pt x="3471545" y="0"/>
                </a:lnTo>
                <a:lnTo>
                  <a:pt x="3471545" y="2811636"/>
                </a:lnTo>
                <a:lnTo>
                  <a:pt x="0" y="28116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365164" y="2977441"/>
            <a:ext cx="2533014" cy="2250281"/>
            <a:chOff x="0" y="-76200"/>
            <a:chExt cx="1000697" cy="889000"/>
          </a:xfrm>
          <a:solidFill>
            <a:schemeClr val="bg1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00697" cy="812800"/>
            </a:xfrm>
            <a:custGeom>
              <a:avLst/>
              <a:gdLst/>
              <a:ahLst/>
              <a:cxnLst/>
              <a:rect l="l" t="t" r="r" b="b"/>
              <a:pathLst>
                <a:path w="1000697" h="812800">
                  <a:moveTo>
                    <a:pt x="0" y="0"/>
                  </a:moveTo>
                  <a:lnTo>
                    <a:pt x="1000697" y="0"/>
                  </a:lnTo>
                  <a:lnTo>
                    <a:pt x="1000697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  <a:ln w="25400">
              <a:solidFill>
                <a:srgbClr val="003764"/>
              </a:solidFill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1000697" cy="889000"/>
            </a:xfrm>
            <a:prstGeom prst="rect">
              <a:avLst/>
            </a:prstGeom>
            <a:grpFill/>
            <a:ln w="25400">
              <a:solidFill>
                <a:srgbClr val="003764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62824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14" name="Freeform 14" descr="Logo for Trillium Health Resources"/>
          <p:cNvSpPr/>
          <p:nvPr/>
        </p:nvSpPr>
        <p:spPr>
          <a:xfrm>
            <a:off x="6957898" y="4346421"/>
            <a:ext cx="1347546" cy="707263"/>
          </a:xfrm>
          <a:custGeom>
            <a:avLst/>
            <a:gdLst/>
            <a:ahLst/>
            <a:cxnLst/>
            <a:rect l="l" t="t" r="r" b="b"/>
            <a:pathLst>
              <a:path w="2021319" h="1060895">
                <a:moveTo>
                  <a:pt x="0" y="0"/>
                </a:moveTo>
                <a:lnTo>
                  <a:pt x="2021320" y="0"/>
                </a:lnTo>
                <a:lnTo>
                  <a:pt x="2021320" y="1060895"/>
                </a:lnTo>
                <a:lnTo>
                  <a:pt x="0" y="10608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8676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Freeform 15" descr="Icon for Trillium"/>
          <p:cNvSpPr/>
          <p:nvPr/>
        </p:nvSpPr>
        <p:spPr>
          <a:xfrm>
            <a:off x="7138203" y="3301320"/>
            <a:ext cx="970468" cy="873488"/>
          </a:xfrm>
          <a:custGeom>
            <a:avLst/>
            <a:gdLst/>
            <a:ahLst/>
            <a:cxnLst/>
            <a:rect l="l" t="t" r="r" b="b"/>
            <a:pathLst>
              <a:path w="1455702" h="1310232">
                <a:moveTo>
                  <a:pt x="0" y="0"/>
                </a:moveTo>
                <a:lnTo>
                  <a:pt x="1455702" y="0"/>
                </a:lnTo>
                <a:lnTo>
                  <a:pt x="1455702" y="1310232"/>
                </a:lnTo>
                <a:lnTo>
                  <a:pt x="0" y="13102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27" r="-177705" b="-1027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6" name="Group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366886" y="2977441"/>
            <a:ext cx="2533014" cy="2250281"/>
            <a:chOff x="0" y="-76200"/>
            <a:chExt cx="1000697" cy="889000"/>
          </a:xfrm>
          <a:solidFill>
            <a:schemeClr val="bg1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00697" cy="812800"/>
            </a:xfrm>
            <a:custGeom>
              <a:avLst/>
              <a:gdLst/>
              <a:ahLst/>
              <a:cxnLst/>
              <a:rect l="l" t="t" r="r" b="b"/>
              <a:pathLst>
                <a:path w="1000697" h="812800">
                  <a:moveTo>
                    <a:pt x="0" y="0"/>
                  </a:moveTo>
                  <a:lnTo>
                    <a:pt x="1000697" y="0"/>
                  </a:lnTo>
                  <a:lnTo>
                    <a:pt x="1000697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  <a:ln w="25400">
              <a:solidFill>
                <a:srgbClr val="003764"/>
              </a:solidFill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76200"/>
              <a:ext cx="1000697" cy="889000"/>
            </a:xfrm>
            <a:prstGeom prst="rect">
              <a:avLst/>
            </a:prstGeom>
            <a:grpFill/>
            <a:ln w="25400">
              <a:solidFill>
                <a:srgbClr val="003764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62824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19" name="Freeform 19" descr="Logo for Vaya Health"/>
          <p:cNvSpPr/>
          <p:nvPr/>
        </p:nvSpPr>
        <p:spPr>
          <a:xfrm>
            <a:off x="9386532" y="3511498"/>
            <a:ext cx="2404823" cy="1306557"/>
          </a:xfrm>
          <a:custGeom>
            <a:avLst/>
            <a:gdLst/>
            <a:ahLst/>
            <a:cxnLst/>
            <a:rect l="l" t="t" r="r" b="b"/>
            <a:pathLst>
              <a:path w="3607234" h="1959836">
                <a:moveTo>
                  <a:pt x="0" y="0"/>
                </a:moveTo>
                <a:lnTo>
                  <a:pt x="3607233" y="0"/>
                </a:lnTo>
                <a:lnTo>
                  <a:pt x="3607233" y="1959836"/>
                </a:lnTo>
                <a:lnTo>
                  <a:pt x="0" y="19598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4125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TextBox 20"/>
          <p:cNvSpPr txBox="1"/>
          <p:nvPr/>
        </p:nvSpPr>
        <p:spPr>
          <a:xfrm>
            <a:off x="563442" y="5466485"/>
            <a:ext cx="2102875" cy="283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8187"/>
              </a:lnSpc>
            </a:pPr>
            <a:r>
              <a:rPr lang="en-US" sz="1600" b="1">
                <a:solidFill>
                  <a:srgbClr val="FFFFFF"/>
                </a:solidFill>
              </a:rPr>
              <a:t>Alliance Health</a:t>
            </a:r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3355900" y="5466485"/>
            <a:ext cx="2622046" cy="598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8187"/>
              </a:lnSpc>
            </a:pPr>
            <a:r>
              <a:rPr lang="en-US" sz="1600" b="1">
                <a:solidFill>
                  <a:srgbClr val="FFFFFF"/>
                </a:solidFill>
              </a:rPr>
              <a:t>Partners Health Management</a:t>
            </a:r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6401588" y="5445603"/>
            <a:ext cx="2443697" cy="598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8187"/>
              </a:lnSpc>
            </a:pPr>
            <a:r>
              <a:rPr lang="en-US" sz="1600" b="1">
                <a:solidFill>
                  <a:srgbClr val="FFFFFF"/>
                </a:solidFill>
              </a:rPr>
              <a:t>Trillium Health Resources</a:t>
            </a:r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9366886" y="5466485"/>
            <a:ext cx="2533014" cy="598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8187"/>
              </a:lnSpc>
            </a:pPr>
            <a:r>
              <a:rPr lang="en-US" sz="1600" b="1" dirty="0">
                <a:solidFill>
                  <a:schemeClr val="bg1"/>
                </a:solidFill>
              </a:rPr>
              <a:t>Vaya Total Care</a:t>
            </a:r>
            <a:endParaRPr lang="en-US" sz="1600" b="1">
              <a:solidFill>
                <a:schemeClr val="bg1"/>
              </a:solidFill>
              <a:cs typeface="Arial"/>
            </a:endParaRPr>
          </a:p>
          <a:p>
            <a:pPr algn="ctr">
              <a:lnSpc>
                <a:spcPct val="128187"/>
              </a:lnSpc>
            </a:pPr>
            <a:endParaRPr lang="en-US" sz="1600" b="1" dirty="0">
              <a:solidFill>
                <a:srgbClr val="FFFFFF"/>
              </a:solidFill>
              <a:cs typeface="Arial"/>
            </a:endParaRPr>
          </a:p>
        </p:txBody>
      </p:sp>
      <p:grpSp>
        <p:nvGrpSpPr>
          <p:cNvPr id="34" name="Group 33" descr="Logo del Departamento de Salud y Servicios Humanos de Carolina del Norte. ">
            <a:extLst>
              <a:ext uri="{FF2B5EF4-FFF2-40B4-BE49-F238E27FC236}">
                <a16:creationId xmlns:a16="http://schemas.microsoft.com/office/drawing/2014/main" id="{2D18EFE6-FE42-3A81-FE57-50F152A9BBFF}"/>
              </a:ext>
            </a:extLst>
          </p:cNvPr>
          <p:cNvGrpSpPr/>
          <p:nvPr/>
        </p:nvGrpSpPr>
        <p:grpSpPr>
          <a:xfrm>
            <a:off x="141756" y="6315075"/>
            <a:ext cx="1307770" cy="376907"/>
            <a:chOff x="223399" y="6195332"/>
            <a:chExt cx="3397827" cy="975621"/>
          </a:xfrm>
        </p:grpSpPr>
        <p:pic>
          <p:nvPicPr>
            <p:cNvPr id="32" name="Picture 31" descr="Text&#10;&#10;Description automatically generated">
              <a:extLst>
                <a:ext uri="{FF2B5EF4-FFF2-40B4-BE49-F238E27FC236}">
                  <a16:creationId xmlns:a16="http://schemas.microsoft.com/office/drawing/2014/main" id="{6FA9A0B9-247A-A4DC-9FC5-E370340D06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63294" b="559"/>
            <a:stretch/>
          </p:blipFill>
          <p:spPr>
            <a:xfrm>
              <a:off x="223399" y="6197377"/>
              <a:ext cx="1006931" cy="96612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0F65D0C-F7AB-091C-DABD-09D4653A4C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1683" t="25088" b="25442"/>
            <a:stretch/>
          </p:blipFill>
          <p:spPr>
            <a:xfrm>
              <a:off x="1230086" y="6195332"/>
              <a:ext cx="2391140" cy="97562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2833067"/>
            <a:ext cx="12210582" cy="4098804"/>
            <a:chOff x="0" y="-97898"/>
            <a:chExt cx="4823934" cy="1619281"/>
          </a:xfrm>
        </p:grpSpPr>
        <p:sp>
          <p:nvSpPr>
            <p:cNvPr id="3" name="Freeform 3"/>
            <p:cNvSpPr/>
            <p:nvPr/>
          </p:nvSpPr>
          <p:spPr>
            <a:xfrm>
              <a:off x="7342" y="-97898"/>
              <a:ext cx="4816592" cy="1604596"/>
            </a:xfrm>
            <a:custGeom>
              <a:avLst/>
              <a:gdLst/>
              <a:ahLst/>
              <a:cxnLst/>
              <a:rect l="l" t="t" r="r" b="b"/>
              <a:pathLst>
                <a:path w="4816592" h="1521383">
                  <a:moveTo>
                    <a:pt x="0" y="0"/>
                  </a:moveTo>
                  <a:lnTo>
                    <a:pt x="4816592" y="0"/>
                  </a:lnTo>
                  <a:lnTo>
                    <a:pt x="4816592" y="1521383"/>
                  </a:lnTo>
                  <a:lnTo>
                    <a:pt x="0" y="1521383"/>
                  </a:lnTo>
                  <a:close/>
                </a:path>
              </a:pathLst>
            </a:custGeom>
            <a:solidFill>
              <a:srgbClr val="00376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15690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56717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16" y="2791094"/>
            <a:ext cx="12212165" cy="4057740"/>
          </a:xfrm>
          <a:custGeom>
            <a:avLst/>
            <a:gdLst/>
            <a:ahLst/>
            <a:cxnLst/>
            <a:rect l="l" t="t" r="r" b="b"/>
            <a:pathLst>
              <a:path w="18288000" h="5651183">
                <a:moveTo>
                  <a:pt x="0" y="0"/>
                </a:moveTo>
                <a:lnTo>
                  <a:pt x="18288000" y="0"/>
                </a:lnTo>
                <a:lnTo>
                  <a:pt x="18288000" y="5651183"/>
                </a:lnTo>
                <a:lnTo>
                  <a:pt x="0" y="5651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 l="-7977" t="-58126" r="-9299" b="-94731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 descr="Symbol for a map marker"/>
          <p:cNvSpPr/>
          <p:nvPr/>
        </p:nvSpPr>
        <p:spPr>
          <a:xfrm>
            <a:off x="224903" y="539778"/>
            <a:ext cx="921795" cy="1237309"/>
          </a:xfrm>
          <a:custGeom>
            <a:avLst/>
            <a:gdLst/>
            <a:ahLst/>
            <a:cxnLst/>
            <a:rect l="l" t="t" r="r" b="b"/>
            <a:pathLst>
              <a:path w="1382693" h="1855964">
                <a:moveTo>
                  <a:pt x="0" y="0"/>
                </a:moveTo>
                <a:lnTo>
                  <a:pt x="1382694" y="0"/>
                </a:lnTo>
                <a:lnTo>
                  <a:pt x="1382694" y="1855964"/>
                </a:lnTo>
                <a:lnTo>
                  <a:pt x="0" y="1855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>
            <a:spLocks noGrp="1"/>
          </p:cNvSpPr>
          <p:nvPr>
            <p:ph type="title" idx="4294967295"/>
          </p:nvPr>
        </p:nvSpPr>
        <p:spPr>
          <a:xfrm>
            <a:off x="1486494" y="395908"/>
            <a:ext cx="4469383" cy="67710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s-419" sz="2200" b="1" i="0" u="none" strike="noStrike" kern="1200" cap="none" spc="0" normalizeH="0" baseline="0" noProof="0" dirty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¿Cómo sabré en qué</a:t>
            </a:r>
            <a:r>
              <a:rPr lang="es-419" sz="2200" dirty="0">
                <a:solidFill>
                  <a:srgbClr val="003764"/>
                </a:solidFill>
                <a:latin typeface="+mn-lt"/>
                <a:ea typeface="+mn-ea"/>
                <a:cs typeface="+mn-cs"/>
              </a:rPr>
              <a:t> </a:t>
            </a:r>
            <a:r>
              <a:rPr lang="es-419" sz="2200" dirty="0" err="1">
                <a:solidFill>
                  <a:srgbClr val="003764"/>
                </a:solidFill>
                <a:latin typeface="+mn-lt"/>
                <a:ea typeface="+mn-ea"/>
                <a:cs typeface="+mn-cs"/>
              </a:rPr>
              <a:t>Tailored</a:t>
            </a:r>
            <a:r>
              <a:rPr lang="es-419" sz="2200" dirty="0">
                <a:solidFill>
                  <a:srgbClr val="003764"/>
                </a:solidFill>
                <a:latin typeface="+mn-lt"/>
                <a:ea typeface="+mn-ea"/>
                <a:cs typeface="+mn-cs"/>
              </a:rPr>
              <a:t> Plan (Plan</a:t>
            </a:r>
            <a:r>
              <a:rPr kumimoji="0" lang="es-419" sz="2200" b="1" i="0" u="none" strike="noStrike" kern="1200" cap="none" spc="0" normalizeH="0" baseline="0" noProof="0" dirty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s-419" sz="2200" dirty="0">
                <a:solidFill>
                  <a:srgbClr val="003764"/>
                </a:solidFill>
                <a:latin typeface="+mn-lt"/>
                <a:ea typeface="+mn-ea"/>
                <a:cs typeface="+mn-cs"/>
              </a:rPr>
              <a:t>personalizado)</a:t>
            </a:r>
            <a:r>
              <a:rPr kumimoji="0" lang="es-419" sz="2200" b="1" i="0" u="none" strike="noStrike" kern="1200" cap="none" spc="0" normalizeH="0" baseline="0" noProof="0" dirty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estoy?</a:t>
            </a:r>
            <a:endParaRPr lang="es-419" sz="2200" dirty="0">
              <a:ea typeface="+mn-ea"/>
              <a:cs typeface="Arial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486495" y="1178004"/>
            <a:ext cx="4251974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419" sz="1650" dirty="0">
                <a:solidFill>
                  <a:srgbClr val="003764"/>
                </a:solidFill>
              </a:rPr>
              <a:t>Tu Paquete de Bienvenida te indica en qué </a:t>
            </a:r>
            <a:r>
              <a:rPr lang="es-419" sz="1650" dirty="0" err="1">
                <a:solidFill>
                  <a:srgbClr val="003764"/>
                </a:solidFill>
              </a:rPr>
              <a:t>Tailored</a:t>
            </a:r>
            <a:r>
              <a:rPr lang="es-419" sz="1650" dirty="0">
                <a:solidFill>
                  <a:srgbClr val="003764"/>
                </a:solidFill>
              </a:rPr>
              <a:t> Plan (Plan personalizado) estás. Tu plan se asigna en función al condado donde recibes los beneficios de Medicaid. </a:t>
            </a:r>
            <a:endParaRPr lang="es-419" sz="1650" dirty="0">
              <a:solidFill>
                <a:srgbClr val="003764"/>
              </a:solidFill>
              <a:cs typeface="Arial"/>
            </a:endParaRPr>
          </a:p>
        </p:txBody>
      </p:sp>
      <p:sp>
        <p:nvSpPr>
          <p:cNvPr id="11" name="AutoShap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4678" y="697721"/>
            <a:ext cx="0" cy="1957931"/>
          </a:xfrm>
          <a:prstGeom prst="line">
            <a:avLst/>
          </a:prstGeom>
          <a:ln w="38100" cap="flat">
            <a:solidFill>
              <a:srgbClr val="238DC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12" name="TextBox 12"/>
          <p:cNvSpPr txBox="1"/>
          <p:nvPr/>
        </p:nvSpPr>
        <p:spPr>
          <a:xfrm>
            <a:off x="6549630" y="395909"/>
            <a:ext cx="422261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419" sz="2200" b="1" dirty="0">
                <a:solidFill>
                  <a:srgbClr val="003764"/>
                </a:solidFill>
              </a:rPr>
              <a:t>Solo hay </a:t>
            </a:r>
            <a:r>
              <a:rPr lang="es-419" sz="2200" b="1">
                <a:solidFill>
                  <a:srgbClr val="003764"/>
                </a:solidFill>
              </a:rPr>
              <a:t>un Tailored</a:t>
            </a:r>
            <a:r>
              <a:rPr lang="es-419" sz="2200" b="1" dirty="0">
                <a:solidFill>
                  <a:srgbClr val="003764"/>
                </a:solidFill>
              </a:rPr>
              <a:t> Plan (Plan personalizado) por condado</a:t>
            </a:r>
            <a:endParaRPr lang="es-419" sz="2200" dirty="0">
              <a:cs typeface="Arial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550558" y="1214023"/>
            <a:ext cx="451258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419" sz="1650" dirty="0">
                <a:solidFill>
                  <a:srgbClr val="003764"/>
                </a:solidFill>
              </a:rPr>
              <a:t>Tu </a:t>
            </a:r>
            <a:r>
              <a:rPr lang="es-419" sz="1650" dirty="0" err="1">
                <a:solidFill>
                  <a:srgbClr val="003764"/>
                </a:solidFill>
              </a:rPr>
              <a:t>Tailored</a:t>
            </a:r>
            <a:r>
              <a:rPr lang="es-419" sz="1650" dirty="0">
                <a:solidFill>
                  <a:srgbClr val="003764"/>
                </a:solidFill>
              </a:rPr>
              <a:t> Plan (Plan personalizado) que te han asignado se basa en el condado que gestiona tus beneficios de Medicaid. No puedes elegir otro </a:t>
            </a:r>
            <a:r>
              <a:rPr lang="es-419" sz="1650" dirty="0" err="1">
                <a:solidFill>
                  <a:srgbClr val="003764"/>
                </a:solidFill>
              </a:rPr>
              <a:t>Tailored</a:t>
            </a:r>
            <a:r>
              <a:rPr lang="es-419" sz="1650" dirty="0">
                <a:solidFill>
                  <a:srgbClr val="003764"/>
                </a:solidFill>
              </a:rPr>
              <a:t> Plan (Plan personalizado).</a:t>
            </a:r>
            <a:endParaRPr lang="es-419" sz="1650" dirty="0">
              <a:cs typeface="Arial"/>
            </a:endParaRPr>
          </a:p>
        </p:txBody>
      </p:sp>
      <p:sp>
        <p:nvSpPr>
          <p:cNvPr id="15" name="Freeform 15" descr="Symbol for a map marker"/>
          <p:cNvSpPr/>
          <p:nvPr/>
        </p:nvSpPr>
        <p:spPr>
          <a:xfrm>
            <a:off x="11084963" y="542419"/>
            <a:ext cx="921795" cy="1237309"/>
          </a:xfrm>
          <a:custGeom>
            <a:avLst/>
            <a:gdLst/>
            <a:ahLst/>
            <a:cxnLst/>
            <a:rect l="l" t="t" r="r" b="b"/>
            <a:pathLst>
              <a:path w="1382693" h="1855964">
                <a:moveTo>
                  <a:pt x="0" y="0"/>
                </a:moveTo>
                <a:lnTo>
                  <a:pt x="1382693" y="0"/>
                </a:lnTo>
                <a:lnTo>
                  <a:pt x="1382693" y="1855964"/>
                </a:lnTo>
                <a:lnTo>
                  <a:pt x="0" y="1855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4" name="Group 23" descr="Logo del Departamento de Salud y Servicios Humanos de Carolina del Norte. ">
            <a:extLst>
              <a:ext uri="{FF2B5EF4-FFF2-40B4-BE49-F238E27FC236}">
                <a16:creationId xmlns:a16="http://schemas.microsoft.com/office/drawing/2014/main" id="{C4ABC4E4-2D39-ED79-9E1C-1AFBD10AE776}"/>
              </a:ext>
            </a:extLst>
          </p:cNvPr>
          <p:cNvGrpSpPr/>
          <p:nvPr/>
        </p:nvGrpSpPr>
        <p:grpSpPr>
          <a:xfrm>
            <a:off x="141756" y="6315075"/>
            <a:ext cx="1307770" cy="376907"/>
            <a:chOff x="223399" y="6195332"/>
            <a:chExt cx="3397827" cy="975621"/>
          </a:xfrm>
        </p:grpSpPr>
        <p:pic>
          <p:nvPicPr>
            <p:cNvPr id="22" name="Picture 21" descr="Text&#10;&#10;Description automatically generated">
              <a:extLst>
                <a:ext uri="{FF2B5EF4-FFF2-40B4-BE49-F238E27FC236}">
                  <a16:creationId xmlns:a16="http://schemas.microsoft.com/office/drawing/2014/main" id="{09D20350-1BA2-B9C8-FFDB-297AAC2500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3294" b="559"/>
            <a:stretch/>
          </p:blipFill>
          <p:spPr>
            <a:xfrm>
              <a:off x="223399" y="6197377"/>
              <a:ext cx="1006931" cy="96612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272B87A-F2C3-1E63-7E1C-8728782EC0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683" t="25088" b="25442"/>
            <a:stretch/>
          </p:blipFill>
          <p:spPr>
            <a:xfrm>
              <a:off x="1230086" y="6195332"/>
              <a:ext cx="2391140" cy="975621"/>
            </a:xfrm>
            <a:prstGeom prst="rect">
              <a:avLst/>
            </a:prstGeom>
          </p:spPr>
        </p:pic>
      </p:grpSp>
      <p:pic>
        <p:nvPicPr>
          <p:cNvPr id="7" name="Picture 6" descr="Mapa de los Tailored Plans (Planes personalizados) disponibles en Carolina del Norte. ">
            <a:extLst>
              <a:ext uri="{FF2B5EF4-FFF2-40B4-BE49-F238E27FC236}">
                <a16:creationId xmlns:a16="http://schemas.microsoft.com/office/drawing/2014/main" id="{40F21ADD-E1A2-F807-49DF-39CB40067A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312" y="2750750"/>
            <a:ext cx="11001375" cy="41814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3">
            <a:extLst>
              <a:ext uri="{FF2B5EF4-FFF2-40B4-BE49-F238E27FC236}">
                <a16:creationId xmlns:a16="http://schemas.microsoft.com/office/drawing/2014/main" id="{F03DAEFA-CC52-BFB6-906A-A009E1A4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1060"/>
            <a:ext cx="5939818" cy="6858000"/>
          </a:xfrm>
          <a:custGeom>
            <a:avLst/>
            <a:gdLst/>
            <a:ahLst/>
            <a:cxnLst/>
            <a:rect l="l" t="t" r="r" b="b"/>
            <a:pathLst>
              <a:path w="2346595" h="2709333">
                <a:moveTo>
                  <a:pt x="0" y="0"/>
                </a:moveTo>
                <a:lnTo>
                  <a:pt x="2346595" y="0"/>
                </a:lnTo>
                <a:lnTo>
                  <a:pt x="2346595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03764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D40BFC9D-A106-48D7-4680-18C6F5B75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41016" y="5248196"/>
            <a:ext cx="6249783" cy="1401304"/>
          </a:xfrm>
          <a:custGeom>
            <a:avLst/>
            <a:gdLst/>
            <a:ahLst/>
            <a:cxnLst/>
            <a:rect l="l" t="t" r="r" b="b"/>
            <a:pathLst>
              <a:path w="2346595" h="2709333">
                <a:moveTo>
                  <a:pt x="0" y="0"/>
                </a:moveTo>
                <a:lnTo>
                  <a:pt x="2346595" y="0"/>
                </a:lnTo>
                <a:lnTo>
                  <a:pt x="2346595" y="2709333"/>
                </a:lnTo>
                <a:lnTo>
                  <a:pt x="0" y="270933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/>
          <a:lstStyle/>
          <a:p>
            <a:endParaRPr lang="en-US" sz="120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6BFC308A-8871-BD8B-DA14-E0D3E6C0968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89014" y="1451674"/>
            <a:ext cx="5321675" cy="261508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s-419" sz="4800" b="1" dirty="0">
                <a:solidFill>
                  <a:schemeClr val="bg1"/>
                </a:solidFill>
                <a:latin typeface="Arial"/>
                <a:cs typeface="Arial"/>
              </a:rPr>
              <a:t>Como encontrar proveedores en tu red</a:t>
            </a:r>
            <a:endParaRPr lang="es-419" sz="480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DDDB9FE-92E2-D4DB-D24E-19B8C730A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27F3A-B3E9-41ED-AF8F-A365F10BB65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9994E9-088E-3BCC-3BCD-5EB317B75446}"/>
              </a:ext>
            </a:extLst>
          </p:cNvPr>
          <p:cNvSpPr txBox="1"/>
          <p:nvPr/>
        </p:nvSpPr>
        <p:spPr>
          <a:xfrm>
            <a:off x="389015" y="3654626"/>
            <a:ext cx="5295704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419" sz="2400" dirty="0">
                <a:solidFill>
                  <a:srgbClr val="FFFFFF"/>
                </a:solidFill>
              </a:rPr>
              <a:t>Tus proveedores (médicos y especialistas) deben aceptar tu </a:t>
            </a:r>
            <a:r>
              <a:rPr lang="es-419" sz="2400" dirty="0" err="1">
                <a:solidFill>
                  <a:srgbClr val="FFFFFF"/>
                </a:solidFill>
              </a:rPr>
              <a:t>Tailored</a:t>
            </a:r>
            <a:r>
              <a:rPr lang="es-419" sz="2400" dirty="0">
                <a:solidFill>
                  <a:srgbClr val="FFFFFF"/>
                </a:solidFill>
              </a:rPr>
              <a:t> Plan (Plan personalizado), no sólo tu seguro Medicaid.</a:t>
            </a:r>
            <a:endParaRPr lang="es-419" sz="24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6" name="Прямоугольник 27">
            <a:extLst>
              <a:ext uri="{FF2B5EF4-FFF2-40B4-BE49-F238E27FC236}">
                <a16:creationId xmlns:a16="http://schemas.microsoft.com/office/drawing/2014/main" id="{4B022396-3260-94A6-DEB3-7A1A3ED5F325}"/>
              </a:ext>
            </a:extLst>
          </p:cNvPr>
          <p:cNvSpPr/>
          <p:nvPr/>
        </p:nvSpPr>
        <p:spPr>
          <a:xfrm>
            <a:off x="7156713" y="4050529"/>
            <a:ext cx="4922298" cy="76944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s-419" sz="2000">
                <a:solidFill>
                  <a:schemeClr val="tx1">
                    <a:lumMod val="85000"/>
                    <a:lumOff val="15000"/>
                  </a:schemeClr>
                </a:solidFill>
                <a:cs typeface="Arial"/>
              </a:rPr>
              <a:t>Busca a tus proveedores en el directorio:</a:t>
            </a:r>
            <a:br>
              <a:rPr lang="es-419" sz="2000" dirty="0">
                <a:cs typeface="Arial"/>
              </a:rPr>
            </a:br>
            <a:r>
              <a:rPr lang="es-419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ncmedicaidplans.gov/es</a:t>
            </a:r>
            <a:endParaRPr lang="es-419" sz="2400" b="1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00D3D5-AF45-B38C-6752-7523A8334448}"/>
              </a:ext>
            </a:extLst>
          </p:cNvPr>
          <p:cNvSpPr txBox="1"/>
          <p:nvPr/>
        </p:nvSpPr>
        <p:spPr>
          <a:xfrm>
            <a:off x="7218057" y="3506332"/>
            <a:ext cx="4606394" cy="5437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412750">
              <a:defRPr/>
            </a:pPr>
            <a:r>
              <a:rPr lang="es-419" sz="3200" b="1" kern="0" dirty="0">
                <a:solidFill>
                  <a:srgbClr val="147DAF"/>
                </a:solidFill>
                <a:ea typeface="Roboto"/>
                <a:sym typeface="Helvetica Neue"/>
              </a:rPr>
              <a:t>Busca en el directorio</a:t>
            </a:r>
            <a:endParaRPr lang="en-US" dirty="0">
              <a:solidFill>
                <a:srgbClr val="147DAF"/>
              </a:solidFill>
              <a:cs typeface="Arial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743D5B6-4779-09B0-5B2D-0F5FE0F2D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93396" y="3376417"/>
            <a:ext cx="914400" cy="914400"/>
          </a:xfrm>
          <a:prstGeom prst="rect">
            <a:avLst/>
          </a:prstGeom>
        </p:spPr>
      </p:pic>
      <p:grpSp>
        <p:nvGrpSpPr>
          <p:cNvPr id="2" name="Group 1" descr="Teléfonos para llamar a Tailored Plans (Planes personalizados) ">
            <a:extLst>
              <a:ext uri="{FF2B5EF4-FFF2-40B4-BE49-F238E27FC236}">
                <a16:creationId xmlns:a16="http://schemas.microsoft.com/office/drawing/2014/main" id="{D69FBA27-8CD7-8E0B-B752-AB93903B4E93}"/>
              </a:ext>
            </a:extLst>
          </p:cNvPr>
          <p:cNvGrpSpPr/>
          <p:nvPr/>
        </p:nvGrpSpPr>
        <p:grpSpPr>
          <a:xfrm>
            <a:off x="6195295" y="531971"/>
            <a:ext cx="5892013" cy="2590496"/>
            <a:chOff x="170329" y="1425067"/>
            <a:chExt cx="5892013" cy="2590496"/>
          </a:xfrm>
        </p:grpSpPr>
        <p:cxnSp>
          <p:nvCxnSpPr>
            <p:cNvPr id="61" name="Прямая соединительная линия 34">
              <a:extLst>
                <a:ext uri="{FF2B5EF4-FFF2-40B4-BE49-F238E27FC236}">
                  <a16:creationId xmlns:a16="http://schemas.microsoft.com/office/drawing/2014/main" id="{6DDB4174-6324-42AF-9FD9-A085230E81F6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CxnSpPr>
              <a:cxnSpLocks/>
            </p:cNvCxnSpPr>
            <p:nvPr/>
          </p:nvCxnSpPr>
          <p:spPr>
            <a:xfrm>
              <a:off x="1915477" y="3799570"/>
              <a:ext cx="0" cy="0"/>
            </a:xfrm>
            <a:prstGeom prst="line">
              <a:avLst/>
            </a:prstGeom>
            <a:noFill/>
            <a:ln w="25400" cap="flat">
              <a:solidFill>
                <a:schemeClr val="tx2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A51DC1AA-E4E4-4532-AA70-805DFE66455B}"/>
                </a:ext>
              </a:extLst>
            </p:cNvPr>
            <p:cNvSpPr/>
            <p:nvPr/>
          </p:nvSpPr>
          <p:spPr>
            <a:xfrm>
              <a:off x="702524" y="2538235"/>
              <a:ext cx="5359818" cy="1477328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342900" indent="-342900" defTabSz="412750">
                <a:spcBef>
                  <a:spcPts val="200"/>
                </a:spcBef>
                <a:spcAft>
                  <a:spcPts val="200"/>
                </a:spcAft>
                <a:buFont typeface="Courier New" panose="020B0604020202020204" pitchFamily="34" charset="0"/>
                <a:buChar char="o"/>
                <a:defRPr/>
              </a:pPr>
              <a:r>
                <a:rPr lang="en-US" sz="2000" b="1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/>
                  <a:ea typeface="Roboto"/>
                  <a:sym typeface="Helvetica Neue"/>
                </a:rPr>
                <a:t>Alliance Health 1-800-510-9132</a:t>
              </a:r>
              <a:endParaRPr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/>
                <a:ea typeface="Roboto"/>
                <a:cs typeface="Arial"/>
              </a:endParaRPr>
            </a:p>
            <a:p>
              <a:pPr marL="342900" indent="-342900" defTabSz="412750">
                <a:spcBef>
                  <a:spcPts val="200"/>
                </a:spcBef>
                <a:spcAft>
                  <a:spcPts val="200"/>
                </a:spcAft>
                <a:buFont typeface="Courier New" panose="020B0604020202020204" pitchFamily="34" charset="0"/>
                <a:buChar char="o"/>
                <a:defRPr/>
              </a:pPr>
              <a:r>
                <a:rPr lang="en-US" sz="2000" b="1" kern="0" dirty="0">
                  <a:solidFill>
                    <a:srgbClr val="262626"/>
                  </a:solidFill>
                  <a:latin typeface="Arial"/>
                  <a:ea typeface="Roboto"/>
                  <a:sym typeface="Helvetica Neue"/>
                </a:rPr>
                <a:t>Partners Health 1-888-235-4673</a:t>
              </a:r>
              <a:endParaRPr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Roboto"/>
                <a:cs typeface="Arial"/>
              </a:endParaRPr>
            </a:p>
            <a:p>
              <a:pPr marL="342900" indent="-342900" defTabSz="412750">
                <a:spcBef>
                  <a:spcPts val="200"/>
                </a:spcBef>
                <a:spcAft>
                  <a:spcPts val="200"/>
                </a:spcAft>
                <a:buFont typeface="Courier New" panose="020B0604020202020204" pitchFamily="34" charset="0"/>
                <a:buChar char="o"/>
                <a:defRPr/>
              </a:pPr>
              <a:r>
                <a:rPr lang="en-US" sz="2000" b="1" kern="0" dirty="0">
                  <a:solidFill>
                    <a:srgbClr val="262626"/>
                  </a:solidFill>
                  <a:latin typeface="Arial"/>
                  <a:ea typeface="Roboto"/>
                  <a:sym typeface="Helvetica Neue"/>
                </a:rPr>
                <a:t>Trillium Health 1-877-685-2415</a:t>
              </a:r>
              <a:endParaRPr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Roboto"/>
                <a:cs typeface="Arial"/>
              </a:endParaRPr>
            </a:p>
            <a:p>
              <a:pPr marL="342900" indent="-342900" defTabSz="412750">
                <a:spcBef>
                  <a:spcPts val="200"/>
                </a:spcBef>
                <a:spcAft>
                  <a:spcPts val="200"/>
                </a:spcAft>
                <a:buFont typeface="Courier New" panose="020B0604020202020204" pitchFamily="34" charset="0"/>
                <a:buChar char="o"/>
                <a:defRPr/>
              </a:pPr>
              <a:r>
                <a:rPr lang="en-US" sz="2000" b="1" kern="0" dirty="0" err="1">
                  <a:solidFill>
                    <a:srgbClr val="262626"/>
                  </a:solidFill>
                  <a:latin typeface="Arial"/>
                  <a:ea typeface="Roboto"/>
                  <a:sym typeface="Helvetica Neue"/>
                </a:rPr>
                <a:t>Vaya</a:t>
              </a:r>
              <a:r>
                <a:rPr lang="en-US" sz="2000" b="1" kern="0" dirty="0">
                  <a:solidFill>
                    <a:srgbClr val="262626"/>
                  </a:solidFill>
                  <a:latin typeface="Arial"/>
                  <a:ea typeface="Roboto"/>
                  <a:sym typeface="Helvetica Neue"/>
                </a:rPr>
                <a:t> Total Care 1-800-962-9003</a:t>
              </a:r>
              <a:endParaRPr lang="en-US" sz="2000" b="1" kern="0" dirty="0">
                <a:solidFill>
                  <a:srgbClr val="262626"/>
                </a:solidFill>
                <a:latin typeface="Arial"/>
                <a:ea typeface="Roboto"/>
                <a:cs typeface="Arial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3ECA2D7-CDF5-494F-B4A0-963C354E385D}"/>
                </a:ext>
              </a:extLst>
            </p:cNvPr>
            <p:cNvSpPr txBox="1"/>
            <p:nvPr/>
          </p:nvSpPr>
          <p:spPr>
            <a:xfrm>
              <a:off x="1152993" y="1425067"/>
              <a:ext cx="4606394" cy="913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defTabSz="412750">
                <a:defRPr/>
              </a:pPr>
              <a:r>
                <a:rPr lang="es-419" sz="2800" b="1" kern="0">
                  <a:solidFill>
                    <a:srgbClr val="002060"/>
                  </a:solidFill>
                  <a:ea typeface="Roboto"/>
                  <a:sym typeface="Helvetica Neue"/>
                </a:rPr>
                <a:t>Llama a tu </a:t>
              </a:r>
              <a:r>
                <a:rPr lang="es-419" sz="2800" b="1" kern="0" err="1">
                  <a:solidFill>
                    <a:srgbClr val="002060"/>
                  </a:solidFill>
                  <a:ea typeface="Roboto"/>
                  <a:sym typeface="Helvetica Neue"/>
                </a:rPr>
                <a:t>Tailored</a:t>
              </a:r>
              <a:r>
                <a:rPr lang="es-419" sz="2800" b="1" kern="0">
                  <a:solidFill>
                    <a:srgbClr val="002060"/>
                  </a:solidFill>
                  <a:ea typeface="Roboto"/>
                  <a:sym typeface="Helvetica Neue"/>
                </a:rPr>
                <a:t> Plan (Plan personalizado)</a:t>
              </a:r>
              <a:endParaRPr lang="es-419" sz="2800">
                <a:solidFill>
                  <a:srgbClr val="002060"/>
                </a:solidFill>
                <a:cs typeface="Arial"/>
              </a:endParaRP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F503F28-F07A-CEA5-1811-F1CC8B71B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0329" y="1479817"/>
              <a:ext cx="914400" cy="914400"/>
            </a:xfrm>
            <a:prstGeom prst="rect">
              <a:avLst/>
            </a:prstGeom>
          </p:spPr>
        </p:pic>
      </p:grpSp>
      <p:grpSp>
        <p:nvGrpSpPr>
          <p:cNvPr id="22" name="Group 21" descr="Logo del Departamento de Salud y Servicios Humanos de Carolina del Norte. ">
            <a:extLst>
              <a:ext uri="{FF2B5EF4-FFF2-40B4-BE49-F238E27FC236}">
                <a16:creationId xmlns:a16="http://schemas.microsoft.com/office/drawing/2014/main" id="{CAB37B62-037D-34EF-5325-6F4B487F2DAC}"/>
              </a:ext>
            </a:extLst>
          </p:cNvPr>
          <p:cNvGrpSpPr/>
          <p:nvPr/>
        </p:nvGrpSpPr>
        <p:grpSpPr>
          <a:xfrm>
            <a:off x="141756" y="6315075"/>
            <a:ext cx="1307770" cy="376907"/>
            <a:chOff x="223399" y="6195332"/>
            <a:chExt cx="3397827" cy="975621"/>
          </a:xfrm>
        </p:grpSpPr>
        <p:pic>
          <p:nvPicPr>
            <p:cNvPr id="20" name="Picture 19" descr="Text&#10;&#10;Description automatically generated">
              <a:extLst>
                <a:ext uri="{FF2B5EF4-FFF2-40B4-BE49-F238E27FC236}">
                  <a16:creationId xmlns:a16="http://schemas.microsoft.com/office/drawing/2014/main" id="{44C272D7-F077-DD02-5D68-8CAE61853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63294" b="559"/>
            <a:stretch/>
          </p:blipFill>
          <p:spPr>
            <a:xfrm>
              <a:off x="223399" y="6197377"/>
              <a:ext cx="1006931" cy="96612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B408A9-8905-004F-0A32-68A18E73EB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1683" t="25088" b="25442"/>
            <a:stretch/>
          </p:blipFill>
          <p:spPr>
            <a:xfrm>
              <a:off x="1230086" y="6195332"/>
              <a:ext cx="2391140" cy="975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1854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tografía de madre e hija en un asilo para personas sin hogar. ">
            <a:extLst>
              <a:ext uri="{FF2B5EF4-FFF2-40B4-BE49-F238E27FC236}">
                <a16:creationId xmlns:a16="http://schemas.microsoft.com/office/drawing/2014/main" id="{7ECB7429-646D-2757-DF2D-B334AA27C2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21" t="-21" b="-68"/>
          <a:stretch/>
        </p:blipFill>
        <p:spPr>
          <a:xfrm flipH="1">
            <a:off x="3082872" y="1148"/>
            <a:ext cx="9106434" cy="68589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52CE25-F3E1-B0C0-7B1E-F2E806CD9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57" y="-588"/>
            <a:ext cx="12181763" cy="6864457"/>
          </a:xfrm>
          <a:prstGeom prst="rect">
            <a:avLst/>
          </a:prstGeom>
          <a:gradFill flip="none" rotWithShape="1">
            <a:gsLst>
              <a:gs pos="89000">
                <a:srgbClr val="0070C0">
                  <a:lumMod val="62000"/>
                  <a:alpha val="7000"/>
                </a:srgbClr>
              </a:gs>
              <a:gs pos="49000">
                <a:srgbClr val="17375E">
                  <a:lumMod val="75630"/>
                  <a:alpha val="83578"/>
                </a:srgbClr>
              </a:gs>
              <a:gs pos="27000">
                <a:schemeClr val="accent3">
                  <a:lumMod val="49756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C0C3C2D-3C2C-B95F-90D1-EAE59E59E5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0201" y="4445242"/>
            <a:ext cx="5937206" cy="169310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s-419" sz="4000" dirty="0">
                <a:solidFill>
                  <a:schemeClr val="bg1"/>
                </a:solidFill>
                <a:latin typeface="Arial"/>
                <a:cs typeface="Arial"/>
              </a:rPr>
              <a:t>Servicios disponibles</a:t>
            </a:r>
            <a:br>
              <a:rPr lang="es-419" sz="4000" dirty="0">
                <a:latin typeface="Arial"/>
                <a:cs typeface="Arial"/>
              </a:rPr>
            </a:br>
            <a:r>
              <a:rPr lang="es-419" sz="4000" dirty="0">
                <a:solidFill>
                  <a:schemeClr val="bg1"/>
                </a:solidFill>
                <a:latin typeface="Arial"/>
                <a:cs typeface="Arial"/>
              </a:rPr>
              <a:t>con </a:t>
            </a:r>
            <a:r>
              <a:rPr lang="es-419" sz="4000" dirty="0" err="1">
                <a:solidFill>
                  <a:schemeClr val="bg1"/>
                </a:solidFill>
                <a:latin typeface="Arial"/>
                <a:cs typeface="Arial"/>
              </a:rPr>
              <a:t>Tailored</a:t>
            </a:r>
            <a:r>
              <a:rPr lang="es-419" sz="4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419" sz="4000" dirty="0" err="1">
                <a:solidFill>
                  <a:schemeClr val="bg1"/>
                </a:solidFill>
                <a:latin typeface="Arial"/>
                <a:cs typeface="Arial"/>
              </a:rPr>
              <a:t>Plans</a:t>
            </a:r>
            <a:r>
              <a:rPr lang="es-419" sz="4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br>
              <a:rPr lang="es-419" sz="4000" dirty="0">
                <a:latin typeface="Arial"/>
                <a:cs typeface="Arial"/>
              </a:rPr>
            </a:br>
            <a:r>
              <a:rPr lang="es-419" sz="4000" dirty="0">
                <a:solidFill>
                  <a:schemeClr val="bg1"/>
                </a:solidFill>
                <a:latin typeface="Arial"/>
                <a:cs typeface="Arial"/>
              </a:rPr>
              <a:t>(Planes personalizados)</a:t>
            </a:r>
            <a:endParaRPr lang="es-419" sz="4000" dirty="0">
              <a:solidFill>
                <a:schemeClr val="bg1"/>
              </a:solidFill>
            </a:endParaRPr>
          </a:p>
        </p:txBody>
      </p:sp>
      <p:grpSp>
        <p:nvGrpSpPr>
          <p:cNvPr id="8" name="Group 7" descr="Logo del Departamento de Salud y Servicios Humanos de Carolina del Norte. ">
            <a:extLst>
              <a:ext uri="{FF2B5EF4-FFF2-40B4-BE49-F238E27FC236}">
                <a16:creationId xmlns:a16="http://schemas.microsoft.com/office/drawing/2014/main" id="{737D73C6-975B-A3A8-BA54-158644F9CB28}"/>
              </a:ext>
            </a:extLst>
          </p:cNvPr>
          <p:cNvGrpSpPr/>
          <p:nvPr/>
        </p:nvGrpSpPr>
        <p:grpSpPr>
          <a:xfrm>
            <a:off x="500622" y="537663"/>
            <a:ext cx="3397827" cy="975621"/>
            <a:chOff x="724142" y="1187903"/>
            <a:chExt cx="3397827" cy="975621"/>
          </a:xfrm>
        </p:grpSpPr>
        <p:pic>
          <p:nvPicPr>
            <p:cNvPr id="5" name="Picture 4" descr="Text&#10;&#10;Description automatically generated">
              <a:extLst>
                <a:ext uri="{FF2B5EF4-FFF2-40B4-BE49-F238E27FC236}">
                  <a16:creationId xmlns:a16="http://schemas.microsoft.com/office/drawing/2014/main" id="{ED7D3230-09EA-8849-6702-760F8371E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3294" b="559"/>
            <a:stretch/>
          </p:blipFill>
          <p:spPr>
            <a:xfrm>
              <a:off x="724142" y="1189947"/>
              <a:ext cx="1006931" cy="96612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2B4AD77-8928-6AA3-D66F-FBE8EBE1B1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683" t="25088" b="25442"/>
            <a:stretch/>
          </p:blipFill>
          <p:spPr>
            <a:xfrm>
              <a:off x="1730828" y="1187903"/>
              <a:ext cx="2391141" cy="975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9561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247467"/>
            <a:ext cx="12191999" cy="94020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4294967295"/>
          </p:nvPr>
        </p:nvSpPr>
        <p:spPr>
          <a:xfrm>
            <a:off x="576764" y="97325"/>
            <a:ext cx="11038488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00000"/>
              </a:lnSpc>
              <a:buClr>
                <a:srgbClr val="002060"/>
              </a:buClr>
              <a:buSzPts val="4000"/>
            </a:pPr>
            <a:r>
              <a:rPr lang="en-US" sz="3400" err="1">
                <a:solidFill>
                  <a:srgbClr val="002060"/>
                </a:solidFill>
              </a:rPr>
              <a:t>Cómo</a:t>
            </a:r>
            <a:r>
              <a:rPr lang="en-US" sz="3400">
                <a:solidFill>
                  <a:srgbClr val="002060"/>
                </a:solidFill>
              </a:rPr>
              <a:t> </a:t>
            </a:r>
            <a:r>
              <a:rPr lang="en-US" sz="3400" err="1">
                <a:solidFill>
                  <a:srgbClr val="002060"/>
                </a:solidFill>
              </a:rPr>
              <a:t>puede</a:t>
            </a:r>
            <a:r>
              <a:rPr lang="en-US" sz="3400">
                <a:solidFill>
                  <a:srgbClr val="002060"/>
                </a:solidFill>
              </a:rPr>
              <a:t> </a:t>
            </a:r>
            <a:r>
              <a:rPr lang="en-US" sz="3400" err="1">
                <a:solidFill>
                  <a:srgbClr val="002060"/>
                </a:solidFill>
              </a:rPr>
              <a:t>ayudarte</a:t>
            </a:r>
            <a:r>
              <a:rPr lang="en-US" sz="3400">
                <a:solidFill>
                  <a:srgbClr val="002060"/>
                </a:solidFill>
              </a:rPr>
              <a:t> </a:t>
            </a:r>
            <a:r>
              <a:rPr lang="en-US" sz="3400" err="1">
                <a:solidFill>
                  <a:srgbClr val="002060"/>
                </a:solidFill>
              </a:rPr>
              <a:t>tu</a:t>
            </a:r>
            <a:r>
              <a:rPr lang="en-US" sz="3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Tailored Care Manager</a:t>
            </a:r>
            <a:br>
              <a:rPr lang="en-US" sz="3400"/>
            </a:br>
            <a:r>
              <a:rPr lang="en-US" sz="3000" b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(Gestor de </a:t>
            </a:r>
            <a:r>
              <a:rPr lang="en-US" sz="3000" b="0" err="1">
                <a:solidFill>
                  <a:srgbClr val="002060"/>
                </a:solidFill>
              </a:rPr>
              <a:t>cuidados</a:t>
            </a:r>
            <a:r>
              <a:rPr lang="en-US" sz="3000" b="0">
                <a:solidFill>
                  <a:srgbClr val="002060"/>
                </a:solidFill>
              </a:rPr>
              <a:t> </a:t>
            </a:r>
            <a:r>
              <a:rPr lang="en-US" sz="3000" b="0" err="1">
                <a:solidFill>
                  <a:srgbClr val="002060"/>
                </a:solidFill>
              </a:rPr>
              <a:t>personalizados</a:t>
            </a:r>
            <a:r>
              <a:rPr lang="en-US" sz="3000" b="0">
                <a:solidFill>
                  <a:srgbClr val="002060"/>
                </a:solidFill>
              </a:rPr>
              <a:t>)</a:t>
            </a:r>
            <a:endParaRPr lang="en-US" sz="3000" b="0"/>
          </a:p>
        </p:txBody>
      </p:sp>
      <p:sp>
        <p:nvSpPr>
          <p:cNvPr id="266" name="Google Shape;266;p13"/>
          <p:cNvSpPr txBox="1"/>
          <p:nvPr/>
        </p:nvSpPr>
        <p:spPr>
          <a:xfrm>
            <a:off x="577015" y="1468562"/>
            <a:ext cx="115314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s-419" sz="16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Tailored</a:t>
            </a:r>
            <a:r>
              <a:rPr lang="es-419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Care Managers (Gestores de </a:t>
            </a:r>
            <a:r>
              <a:rPr lang="es-419" sz="1600" b="1" dirty="0">
                <a:solidFill>
                  <a:schemeClr val="lt1"/>
                </a:solidFill>
              </a:rPr>
              <a:t>cuidados personalizados) pueden ayudarte a obtener la atención médica que necesitas</a:t>
            </a:r>
            <a:r>
              <a:rPr lang="es-419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s-419"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s-419" sz="1600" dirty="0">
                <a:solidFill>
                  <a:schemeClr val="lt1"/>
                </a:solidFill>
              </a:rPr>
              <a:t>Te ayudan a manejar tu salud y bienestar, para que no tengas que hacerlo todo por ti mismo</a:t>
            </a:r>
            <a:r>
              <a:rPr lang="es-419"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es-419" sz="1600" dirty="0">
              <a:solidFill>
                <a:schemeClr val="lt1"/>
              </a:solidFill>
              <a:cs typeface="Arial"/>
            </a:endParaRPr>
          </a:p>
        </p:txBody>
      </p:sp>
      <p:sp>
        <p:nvSpPr>
          <p:cNvPr id="268" name="Google Shape;268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24790" y="5422215"/>
            <a:ext cx="751782" cy="75178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E243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895270" y="5448645"/>
            <a:ext cx="610823" cy="654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3850" tIns="33850" rIns="33850" bIns="33850" anchor="ctr" anchorCtr="0">
            <a:noAutofit/>
          </a:bodyPr>
          <a:lstStyle/>
          <a:p>
            <a:pPr marL="0" marR="0" lvl="0" indent="0" algn="ctr" rtl="0">
              <a:lnSpc>
                <a:spcPct val="15671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0" name="Google Shape;270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630224" y="2796565"/>
            <a:ext cx="0" cy="725740"/>
          </a:xfrm>
          <a:prstGeom prst="straightConnector1">
            <a:avLst/>
          </a:prstGeom>
          <a:noFill/>
          <a:ln w="381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2" name="Google Shape;272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630224" y="4120530"/>
            <a:ext cx="0" cy="725740"/>
          </a:xfrm>
          <a:prstGeom prst="straightConnector1">
            <a:avLst/>
          </a:prstGeom>
          <a:noFill/>
          <a:ln w="381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4" name="Google Shape;274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18387" y="2766461"/>
            <a:ext cx="751782" cy="75178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E243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888867" y="2792891"/>
            <a:ext cx="610823" cy="654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3850" tIns="33850" rIns="33850" bIns="33850" anchor="ctr" anchorCtr="0">
            <a:noAutofit/>
          </a:bodyPr>
          <a:lstStyle/>
          <a:p>
            <a:pPr marL="0" marR="0" lvl="0" indent="0" algn="ctr" rtl="0">
              <a:lnSpc>
                <a:spcPct val="15671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6" name="Google Shape;276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868619" y="2792503"/>
            <a:ext cx="0" cy="725740"/>
          </a:xfrm>
          <a:prstGeom prst="straightConnector1">
            <a:avLst/>
          </a:prstGeom>
          <a:noFill/>
          <a:ln w="381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8" name="Google Shape;278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18387" y="4090427"/>
            <a:ext cx="751782" cy="75178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E243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888867" y="4116857"/>
            <a:ext cx="610823" cy="654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3850" tIns="33850" rIns="33850" bIns="33850" anchor="ctr" anchorCtr="0">
            <a:noAutofit/>
          </a:bodyPr>
          <a:lstStyle/>
          <a:p>
            <a:pPr marL="0" marR="0" lvl="0" indent="0" algn="ctr" rtl="0">
              <a:lnSpc>
                <a:spcPct val="15671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0" name="Google Shape;280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868619" y="4116467"/>
            <a:ext cx="0" cy="725740"/>
          </a:xfrm>
          <a:prstGeom prst="straightConnector1">
            <a:avLst/>
          </a:prstGeom>
          <a:noFill/>
          <a:ln w="381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1" name="Google Shape;281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73074" y="4174603"/>
            <a:ext cx="460851" cy="589889"/>
          </a:xfrm>
          <a:custGeom>
            <a:avLst/>
            <a:gdLst/>
            <a:ahLst/>
            <a:cxnLst/>
            <a:rect l="l" t="t" r="r" b="b"/>
            <a:pathLst>
              <a:path w="691277" h="884834" extrusionOk="0">
                <a:moveTo>
                  <a:pt x="0" y="0"/>
                </a:moveTo>
                <a:lnTo>
                  <a:pt x="691277" y="0"/>
                </a:lnTo>
                <a:lnTo>
                  <a:pt x="691277" y="884834"/>
                </a:lnTo>
                <a:lnTo>
                  <a:pt x="0" y="8848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2" name="Google Shape;282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630224" y="5446410"/>
            <a:ext cx="0" cy="725740"/>
          </a:xfrm>
          <a:prstGeom prst="straightConnector1">
            <a:avLst/>
          </a:prstGeom>
          <a:noFill/>
          <a:ln w="381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6" name="Google Shape;286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891949" y="5447557"/>
            <a:ext cx="0" cy="725740"/>
          </a:xfrm>
          <a:prstGeom prst="straightConnector1">
            <a:avLst/>
          </a:prstGeom>
          <a:noFill/>
          <a:ln w="381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0" name="Google Shape;290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898352" y="4116467"/>
            <a:ext cx="0" cy="725740"/>
          </a:xfrm>
          <a:prstGeom prst="straightConnector1">
            <a:avLst/>
          </a:prstGeom>
          <a:noFill/>
          <a:ln w="381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1" name="Google Shape;291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893400" y="2795846"/>
            <a:ext cx="0" cy="725740"/>
          </a:xfrm>
          <a:prstGeom prst="straightConnector1">
            <a:avLst/>
          </a:prstGeom>
          <a:noFill/>
          <a:ln w="381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2" name="Google Shape;292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4313" y="5539738"/>
            <a:ext cx="527530" cy="528191"/>
          </a:xfrm>
          <a:custGeom>
            <a:avLst/>
            <a:gdLst/>
            <a:ahLst/>
            <a:cxnLst/>
            <a:rect l="l" t="t" r="r" b="b"/>
            <a:pathLst>
              <a:path w="791295" h="792286" extrusionOk="0">
                <a:moveTo>
                  <a:pt x="0" y="0"/>
                </a:moveTo>
                <a:lnTo>
                  <a:pt x="791295" y="0"/>
                </a:lnTo>
                <a:lnTo>
                  <a:pt x="791295" y="792285"/>
                </a:lnTo>
                <a:lnTo>
                  <a:pt x="0" y="7922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3" name="Google Shape;293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875022" y="5448256"/>
            <a:ext cx="0" cy="725740"/>
          </a:xfrm>
          <a:prstGeom prst="straightConnector1">
            <a:avLst/>
          </a:prstGeom>
          <a:noFill/>
          <a:ln w="381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4" name="Google Shape;294;p13"/>
          <p:cNvSpPr txBox="1"/>
          <p:nvPr/>
        </p:nvSpPr>
        <p:spPr>
          <a:xfrm>
            <a:off x="1869051" y="2888319"/>
            <a:ext cx="1760707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Médicos 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>
                <a:solidFill>
                  <a:schemeClr val="dk1"/>
                </a:solidFill>
              </a:rPr>
              <a:t>y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>
                <a:solidFill>
                  <a:schemeClr val="dk1"/>
                </a:solidFill>
              </a:rPr>
              <a:t>es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pecialist</a:t>
            </a:r>
            <a:r>
              <a:rPr lang="en-US" sz="2000">
                <a:solidFill>
                  <a:schemeClr val="dk1"/>
                </a:solidFill>
              </a:rPr>
              <a:t>as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 </a:t>
            </a:r>
            <a:endParaRPr/>
          </a:p>
        </p:txBody>
      </p:sp>
      <p:sp>
        <p:nvSpPr>
          <p:cNvPr id="295" name="Google Shape;295;p13"/>
          <p:cNvSpPr txBox="1"/>
          <p:nvPr/>
        </p:nvSpPr>
        <p:spPr>
          <a:xfrm>
            <a:off x="9048747" y="2874969"/>
            <a:ext cx="240092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2000" err="1"/>
              <a:t>Medicamentos</a:t>
            </a:r>
            <a:r>
              <a:rPr lang="en-US" sz="2000"/>
              <a:t> y </a:t>
            </a:r>
            <a:r>
              <a:rPr lang="en-US" sz="2000" err="1"/>
              <a:t>suministros</a:t>
            </a:r>
            <a:r>
              <a:rPr lang="en-US" sz="2000"/>
              <a:t> </a:t>
            </a:r>
            <a:r>
              <a:rPr lang="en-US" sz="2000" err="1"/>
              <a:t>médicos</a:t>
            </a:r>
            <a:endParaRPr sz="1800" err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13"/>
          <p:cNvSpPr txBox="1"/>
          <p:nvPr/>
        </p:nvSpPr>
        <p:spPr>
          <a:xfrm>
            <a:off x="5129767" y="5351670"/>
            <a:ext cx="201989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Grupos de apoyo y actividades comunitarias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3"/>
          <p:cNvSpPr txBox="1"/>
          <p:nvPr/>
        </p:nvSpPr>
        <p:spPr>
          <a:xfrm>
            <a:off x="9165205" y="4057981"/>
            <a:ext cx="2400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Admisiones, transferencias y altas hospitalarias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13"/>
          <p:cNvSpPr txBox="1"/>
          <p:nvPr/>
        </p:nvSpPr>
        <p:spPr>
          <a:xfrm>
            <a:off x="1869118" y="4169989"/>
            <a:ext cx="1918242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Recursos </a:t>
            </a:r>
            <a:endParaRPr sz="2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de vivienda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13"/>
          <p:cNvSpPr txBox="1"/>
          <p:nvPr/>
        </p:nvSpPr>
        <p:spPr>
          <a:xfrm>
            <a:off x="5129303" y="2879712"/>
            <a:ext cx="2008232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err="1"/>
              <a:t>Transportes</a:t>
            </a:r>
            <a:r>
              <a:rPr lang="en-US" sz="2000"/>
              <a:t> </a:t>
            </a:r>
            <a:endParaRPr sz="2000"/>
          </a:p>
          <a:p>
            <a:r>
              <a:rPr lang="en-US" sz="2000"/>
              <a:t>a </a:t>
            </a:r>
            <a:r>
              <a:rPr lang="en-US" sz="2000" err="1"/>
              <a:t>citas</a:t>
            </a:r>
            <a:r>
              <a:rPr lang="en-US" sz="2000"/>
              <a:t> </a:t>
            </a:r>
            <a:r>
              <a:rPr lang="en-US" sz="2000" err="1"/>
              <a:t>médicas</a:t>
            </a:r>
            <a:endParaRPr sz="1800" err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13"/>
          <p:cNvSpPr txBox="1"/>
          <p:nvPr/>
        </p:nvSpPr>
        <p:spPr>
          <a:xfrm>
            <a:off x="5131954" y="4057765"/>
            <a:ext cx="253636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Apoyo con condiciones crónicas como la diabetes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13"/>
          <p:cNvSpPr txBox="1"/>
          <p:nvPr/>
        </p:nvSpPr>
        <p:spPr>
          <a:xfrm>
            <a:off x="9166591" y="5347489"/>
            <a:ext cx="255192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2000"/>
              <a:t>Contacto </a:t>
            </a:r>
            <a:r>
              <a:rPr lang="en-US" sz="2000" err="1"/>
              <a:t>directo</a:t>
            </a:r>
            <a:r>
              <a:rPr lang="en-US" sz="2000"/>
              <a:t> para </a:t>
            </a:r>
            <a:r>
              <a:rPr lang="en-US" sz="2000" err="1"/>
              <a:t>todo</a:t>
            </a:r>
            <a:r>
              <a:rPr lang="en-US" sz="2000"/>
              <a:t> lo </a:t>
            </a:r>
            <a:r>
              <a:rPr lang="en-US" sz="2000" err="1"/>
              <a:t>relacionado</a:t>
            </a:r>
            <a:r>
              <a:rPr lang="en-US" sz="2000"/>
              <a:t> con Medicaid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13"/>
          <p:cNvSpPr txBox="1"/>
          <p:nvPr/>
        </p:nvSpPr>
        <p:spPr>
          <a:xfrm>
            <a:off x="1867840" y="5492475"/>
            <a:ext cx="1945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Alimentos y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/>
              <a:t>nutrición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02179" y="2870553"/>
            <a:ext cx="579743" cy="498579"/>
          </a:xfrm>
          <a:custGeom>
            <a:avLst/>
            <a:gdLst/>
            <a:ahLst/>
            <a:cxnLst/>
            <a:rect l="l" t="t" r="r" b="b"/>
            <a:pathLst>
              <a:path w="869614" h="747868" extrusionOk="0">
                <a:moveTo>
                  <a:pt x="0" y="0"/>
                </a:moveTo>
                <a:lnTo>
                  <a:pt x="869614" y="0"/>
                </a:lnTo>
                <a:lnTo>
                  <a:pt x="869614" y="747868"/>
                </a:lnTo>
                <a:lnTo>
                  <a:pt x="0" y="7478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992" y="2770523"/>
            <a:ext cx="751782" cy="75178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992" y="4094488"/>
            <a:ext cx="751782" cy="75178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992" y="5420367"/>
            <a:ext cx="751782" cy="75178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381AD29-3FE2-9458-17E3-8982F797BB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9992" y="2770523"/>
            <a:ext cx="751782" cy="784256"/>
            <a:chOff x="579992" y="2770523"/>
            <a:chExt cx="751782" cy="784256"/>
          </a:xfrm>
        </p:grpSpPr>
        <p:grpSp>
          <p:nvGrpSpPr>
            <p:cNvPr id="16" name="Group 15" descr="Icon of a medical folder">
              <a:extLst>
                <a:ext uri="{FF2B5EF4-FFF2-40B4-BE49-F238E27FC236}">
                  <a16:creationId xmlns:a16="http://schemas.microsoft.com/office/drawing/2014/main" id="{A300633A-BB2F-4E8B-88B6-2E765BA0B72A}"/>
                </a:ext>
              </a:extLst>
            </p:cNvPr>
            <p:cNvGrpSpPr/>
            <p:nvPr/>
          </p:nvGrpSpPr>
          <p:grpSpPr>
            <a:xfrm>
              <a:off x="579992" y="2770523"/>
              <a:ext cx="751782" cy="751782"/>
              <a:chOff x="579992" y="2770523"/>
              <a:chExt cx="812800" cy="812800"/>
            </a:xfrm>
          </p:grpSpPr>
          <p:sp>
            <p:nvSpPr>
              <p:cNvPr id="19" name="Freeform 3">
                <a:extLst>
                  <a:ext uri="{FF2B5EF4-FFF2-40B4-BE49-F238E27FC236}">
                    <a16:creationId xmlns:a16="http://schemas.microsoft.com/office/drawing/2014/main" id="{A63F5840-999E-3BBD-F69F-AACB8609AA70}"/>
                  </a:ext>
                </a:extLst>
              </p:cNvPr>
              <p:cNvSpPr/>
              <p:nvPr/>
            </p:nvSpPr>
            <p:spPr>
              <a:xfrm>
                <a:off x="579992" y="2770523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243E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200"/>
              </a:p>
            </p:txBody>
          </p:sp>
          <p:sp>
            <p:nvSpPr>
              <p:cNvPr id="20" name="TextBox 4">
                <a:extLst>
                  <a:ext uri="{FF2B5EF4-FFF2-40B4-BE49-F238E27FC236}">
                    <a16:creationId xmlns:a16="http://schemas.microsoft.com/office/drawing/2014/main" id="{B1673143-46A6-D464-F52F-FBE19B3183E0}"/>
                  </a:ext>
                </a:extLst>
              </p:cNvPr>
              <p:cNvSpPr txBox="1"/>
              <p:nvPr/>
            </p:nvSpPr>
            <p:spPr>
              <a:xfrm>
                <a:off x="656192" y="2799098"/>
                <a:ext cx="660400" cy="708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6717"/>
                  </a:lnSpc>
                </a:pPr>
                <a:endParaRPr lang="en-US" sz="1200">
                  <a:cs typeface="Arial"/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B24826D-6C13-629C-7BD6-2CB17D8249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-662" r="75920" b="65209"/>
            <a:stretch/>
          </p:blipFill>
          <p:spPr>
            <a:xfrm>
              <a:off x="719983" y="2810475"/>
              <a:ext cx="514121" cy="74430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0B96D17-CF8F-7070-399E-8CFC0BB2F0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-662" r="75920" b="65209"/>
            <a:stretch/>
          </p:blipFill>
          <p:spPr>
            <a:xfrm>
              <a:off x="719982" y="2796231"/>
              <a:ext cx="514121" cy="744304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1C405CE-399A-ED59-8837-138A9BF398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12332" y="4094488"/>
            <a:ext cx="1033541" cy="780024"/>
            <a:chOff x="512332" y="4094488"/>
            <a:chExt cx="1033541" cy="780024"/>
          </a:xfrm>
        </p:grpSpPr>
        <p:grpSp>
          <p:nvGrpSpPr>
            <p:cNvPr id="11" name="Group 10" descr="Icon of a hand holding medicine">
              <a:extLst>
                <a:ext uri="{FF2B5EF4-FFF2-40B4-BE49-F238E27FC236}">
                  <a16:creationId xmlns:a16="http://schemas.microsoft.com/office/drawing/2014/main" id="{EFA07756-6B91-20E9-6EBD-B0CB4A9F9114}"/>
                </a:ext>
              </a:extLst>
            </p:cNvPr>
            <p:cNvGrpSpPr/>
            <p:nvPr/>
          </p:nvGrpSpPr>
          <p:grpSpPr>
            <a:xfrm>
              <a:off x="579992" y="4094488"/>
              <a:ext cx="751782" cy="751782"/>
              <a:chOff x="579992" y="4094488"/>
              <a:chExt cx="812800" cy="812800"/>
            </a:xfrm>
          </p:grpSpPr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CAA8A215-92C8-7B4D-306C-3FD196ABCA7D}"/>
                  </a:ext>
                </a:extLst>
              </p:cNvPr>
              <p:cNvSpPr/>
              <p:nvPr/>
            </p:nvSpPr>
            <p:spPr>
              <a:xfrm>
                <a:off x="579992" y="4094488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243E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200"/>
              </a:p>
            </p:txBody>
          </p:sp>
          <p:sp>
            <p:nvSpPr>
              <p:cNvPr id="15" name="TextBox 13">
                <a:extLst>
                  <a:ext uri="{FF2B5EF4-FFF2-40B4-BE49-F238E27FC236}">
                    <a16:creationId xmlns:a16="http://schemas.microsoft.com/office/drawing/2014/main" id="{A1771292-C599-1E5B-6F2D-B6A73B9D6DC8}"/>
                  </a:ext>
                </a:extLst>
              </p:cNvPr>
              <p:cNvSpPr txBox="1"/>
              <p:nvPr/>
            </p:nvSpPr>
            <p:spPr>
              <a:xfrm>
                <a:off x="656192" y="4123063"/>
                <a:ext cx="660400" cy="708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6717"/>
                  </a:lnSpc>
                </a:pPr>
                <a:endParaRPr lang="en-US" sz="1200">
                  <a:cs typeface="Arial"/>
                </a:endParaRP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BA4164-9089-A85A-D6D5-7EFF7AD760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515" t="340" r="26493" b="66149"/>
            <a:stretch/>
          </p:blipFill>
          <p:spPr>
            <a:xfrm rot="-480000">
              <a:off x="512333" y="4235404"/>
              <a:ext cx="1033540" cy="63910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1198B9D-7CE5-2F0C-9B10-B7FF5CAA37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515" t="340" r="26493" b="66149"/>
            <a:stretch/>
          </p:blipFill>
          <p:spPr>
            <a:xfrm rot="-480000">
              <a:off x="512332" y="4235403"/>
              <a:ext cx="1033540" cy="639108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42534AB-11C0-F797-3007-8BD981B88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9992" y="5314286"/>
            <a:ext cx="790596" cy="857863"/>
            <a:chOff x="579992" y="5314286"/>
            <a:chExt cx="790596" cy="857863"/>
          </a:xfrm>
        </p:grpSpPr>
        <p:grpSp>
          <p:nvGrpSpPr>
            <p:cNvPr id="6" name="Group 5" descr="Icon of a lung">
              <a:extLst>
                <a:ext uri="{FF2B5EF4-FFF2-40B4-BE49-F238E27FC236}">
                  <a16:creationId xmlns:a16="http://schemas.microsoft.com/office/drawing/2014/main" id="{328D7A0F-392A-D02B-C3BF-1D5411CC8141}"/>
                </a:ext>
              </a:extLst>
            </p:cNvPr>
            <p:cNvGrpSpPr/>
            <p:nvPr/>
          </p:nvGrpSpPr>
          <p:grpSpPr>
            <a:xfrm>
              <a:off x="579992" y="5420367"/>
              <a:ext cx="751782" cy="751782"/>
              <a:chOff x="579992" y="5420367"/>
              <a:chExt cx="812800" cy="812800"/>
            </a:xfrm>
          </p:grpSpPr>
          <p:sp>
            <p:nvSpPr>
              <p:cNvPr id="9" name="Freeform 37">
                <a:extLst>
                  <a:ext uri="{FF2B5EF4-FFF2-40B4-BE49-F238E27FC236}">
                    <a16:creationId xmlns:a16="http://schemas.microsoft.com/office/drawing/2014/main" id="{3F0F33AB-D0E3-56CB-ABB8-C580A0F7CBD4}"/>
                  </a:ext>
                </a:extLst>
              </p:cNvPr>
              <p:cNvSpPr/>
              <p:nvPr/>
            </p:nvSpPr>
            <p:spPr>
              <a:xfrm>
                <a:off x="579992" y="5420367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243E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200"/>
              </a:p>
            </p:txBody>
          </p:sp>
          <p:sp>
            <p:nvSpPr>
              <p:cNvPr id="10" name="TextBox 38">
                <a:extLst>
                  <a:ext uri="{FF2B5EF4-FFF2-40B4-BE49-F238E27FC236}">
                    <a16:creationId xmlns:a16="http://schemas.microsoft.com/office/drawing/2014/main" id="{D1E46A2E-9AED-39DF-9D9E-D369EA366180}"/>
                  </a:ext>
                </a:extLst>
              </p:cNvPr>
              <p:cNvSpPr txBox="1"/>
              <p:nvPr/>
            </p:nvSpPr>
            <p:spPr>
              <a:xfrm>
                <a:off x="656192" y="5448942"/>
                <a:ext cx="660400" cy="708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6717"/>
                  </a:lnSpc>
                </a:pPr>
                <a:endParaRPr lang="en-US" sz="1200">
                  <a:cs typeface="Arial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3B77C88-5C4B-31F0-5777-417BDA64F6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-1244" t="29138" r="67276" b="38236"/>
            <a:stretch/>
          </p:blipFill>
          <p:spPr>
            <a:xfrm>
              <a:off x="607905" y="5328530"/>
              <a:ext cx="762683" cy="75393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F02AA6F-2B04-C4AB-E569-F5060D8EAF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-1244" t="29138" r="67276" b="38236"/>
            <a:stretch/>
          </p:blipFill>
          <p:spPr>
            <a:xfrm>
              <a:off x="607904" y="5314286"/>
              <a:ext cx="762683" cy="753939"/>
            </a:xfrm>
            <a:prstGeom prst="rect">
              <a:avLst/>
            </a:prstGeom>
          </p:spPr>
        </p:pic>
      </p:grpSp>
      <p:grpSp>
        <p:nvGrpSpPr>
          <p:cNvPr id="21" name="Group 20" descr="Icon of hands holding three people">
            <a:extLst>
              <a:ext uri="{FF2B5EF4-FFF2-40B4-BE49-F238E27FC236}">
                <a16:creationId xmlns:a16="http://schemas.microsoft.com/office/drawing/2014/main" id="{04FF642C-D750-EE77-2268-E105101DF24C}"/>
              </a:ext>
            </a:extLst>
          </p:cNvPr>
          <p:cNvGrpSpPr/>
          <p:nvPr/>
        </p:nvGrpSpPr>
        <p:grpSpPr>
          <a:xfrm>
            <a:off x="3843168" y="2769803"/>
            <a:ext cx="751782" cy="751782"/>
            <a:chOff x="4351168" y="2769803"/>
            <a:chExt cx="812800" cy="812800"/>
          </a:xfrm>
        </p:grpSpPr>
        <p:sp>
          <p:nvSpPr>
            <p:cNvPr id="31" name="Freeform 41">
              <a:extLst>
                <a:ext uri="{FF2B5EF4-FFF2-40B4-BE49-F238E27FC236}">
                  <a16:creationId xmlns:a16="http://schemas.microsoft.com/office/drawing/2014/main" id="{F9057F19-52E7-DB3A-CD21-E67DC32F1E5E}"/>
                </a:ext>
              </a:extLst>
            </p:cNvPr>
            <p:cNvSpPr/>
            <p:nvPr/>
          </p:nvSpPr>
          <p:spPr>
            <a:xfrm>
              <a:off x="4351168" y="2769803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243E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00"/>
            </a:p>
          </p:txBody>
        </p:sp>
        <p:sp>
          <p:nvSpPr>
            <p:cNvPr id="32" name="TextBox 42">
              <a:extLst>
                <a:ext uri="{FF2B5EF4-FFF2-40B4-BE49-F238E27FC236}">
                  <a16:creationId xmlns:a16="http://schemas.microsoft.com/office/drawing/2014/main" id="{7E92ABE1-40D7-4B93-D2D5-5A56D262DDDD}"/>
                </a:ext>
              </a:extLst>
            </p:cNvPr>
            <p:cNvSpPr txBox="1"/>
            <p:nvPr/>
          </p:nvSpPr>
          <p:spPr>
            <a:xfrm>
              <a:off x="4427368" y="2798378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6717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22" name="Freeform 6">
            <a:extLst>
              <a:ext uri="{FF2B5EF4-FFF2-40B4-BE49-F238E27FC236}">
                <a16:creationId xmlns:a16="http://schemas.microsoft.com/office/drawing/2014/main" id="{D9C89468-65D4-D50B-EB54-B3212D0C0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10917" y="5579155"/>
            <a:ext cx="407731" cy="407731"/>
          </a:xfrm>
          <a:custGeom>
            <a:avLst/>
            <a:gdLst/>
            <a:ahLst/>
            <a:cxnLst/>
            <a:rect l="l" t="t" r="r" b="b"/>
            <a:pathLst>
              <a:path w="611596" h="611596">
                <a:moveTo>
                  <a:pt x="0" y="0"/>
                </a:moveTo>
                <a:lnTo>
                  <a:pt x="611596" y="0"/>
                </a:lnTo>
                <a:lnTo>
                  <a:pt x="611596" y="611597"/>
                </a:lnTo>
                <a:lnTo>
                  <a:pt x="0" y="6115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3" name="Freeform 50">
            <a:extLst>
              <a:ext uri="{FF2B5EF4-FFF2-40B4-BE49-F238E27FC236}">
                <a16:creationId xmlns:a16="http://schemas.microsoft.com/office/drawing/2014/main" id="{1F850255-1E3C-B8E3-DBEC-88CFB08C0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59679" y="2906846"/>
            <a:ext cx="516862" cy="499947"/>
          </a:xfrm>
          <a:custGeom>
            <a:avLst/>
            <a:gdLst/>
            <a:ahLst/>
            <a:cxnLst/>
            <a:rect l="l" t="t" r="r" b="b"/>
            <a:pathLst>
              <a:path w="775293" h="749920">
                <a:moveTo>
                  <a:pt x="0" y="0"/>
                </a:moveTo>
                <a:lnTo>
                  <a:pt x="775293" y="0"/>
                </a:lnTo>
                <a:lnTo>
                  <a:pt x="775293" y="749919"/>
                </a:lnTo>
                <a:lnTo>
                  <a:pt x="0" y="7499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2AE17728-34E2-A0C1-ABEF-7ABED0590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41718" y="5421515"/>
            <a:ext cx="751782" cy="751782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E243E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grpSp>
        <p:nvGrpSpPr>
          <p:cNvPr id="26" name="Group 25" descr="Icon of money">
            <a:extLst>
              <a:ext uri="{FF2B5EF4-FFF2-40B4-BE49-F238E27FC236}">
                <a16:creationId xmlns:a16="http://schemas.microsoft.com/office/drawing/2014/main" id="{45AC49B4-07A8-8BC7-5007-DC31DCA5826F}"/>
              </a:ext>
            </a:extLst>
          </p:cNvPr>
          <p:cNvGrpSpPr/>
          <p:nvPr/>
        </p:nvGrpSpPr>
        <p:grpSpPr>
          <a:xfrm>
            <a:off x="3848121" y="4090427"/>
            <a:ext cx="751782" cy="751782"/>
            <a:chOff x="4356121" y="4090427"/>
            <a:chExt cx="812800" cy="812800"/>
          </a:xfrm>
        </p:grpSpPr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1A961222-F804-328F-AD85-5E454186C7A0}"/>
                </a:ext>
              </a:extLst>
            </p:cNvPr>
            <p:cNvSpPr/>
            <p:nvPr/>
          </p:nvSpPr>
          <p:spPr>
            <a:xfrm>
              <a:off x="4356121" y="4090427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243E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00"/>
            </a:p>
          </p:txBody>
        </p:sp>
        <p:sp>
          <p:nvSpPr>
            <p:cNvPr id="30" name="TextBox 22">
              <a:extLst>
                <a:ext uri="{FF2B5EF4-FFF2-40B4-BE49-F238E27FC236}">
                  <a16:creationId xmlns:a16="http://schemas.microsoft.com/office/drawing/2014/main" id="{29CDFD1E-A031-5F5D-35F3-E4A444A42B03}"/>
                </a:ext>
              </a:extLst>
            </p:cNvPr>
            <p:cNvSpPr txBox="1"/>
            <p:nvPr/>
          </p:nvSpPr>
          <p:spPr>
            <a:xfrm>
              <a:off x="4432321" y="4119002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6717"/>
                </a:lnSpc>
              </a:pPr>
              <a:endParaRPr lang="en-US" sz="1200">
                <a:cs typeface="Arial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B18DFFE-5593-2A48-3B31-6BF4DFE08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950" t="58224" r="17259" b="12622"/>
          <a:stretch/>
        </p:blipFill>
        <p:spPr>
          <a:xfrm>
            <a:off x="3943787" y="4116708"/>
            <a:ext cx="602294" cy="6790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A8E0B37-0959-2344-AE29-BA1D5DA3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7070" t="964" r="58946" b="42920"/>
          <a:stretch/>
        </p:blipFill>
        <p:spPr>
          <a:xfrm>
            <a:off x="3877371" y="5577644"/>
            <a:ext cx="719825" cy="50257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6_Office Theme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TNR/Aria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4b9caf8-ae5b-44cf-ac25-105a843376d7">
      <Terms xmlns="http://schemas.microsoft.com/office/infopath/2007/PartnerControls"/>
    </lcf76f155ced4ddcb4097134ff3c332f>
    <TaxCatchAll xmlns="fc913f6e-4680-41b5-a740-4749326fbbd9" xsi:nil="true"/>
    <SharedWithUsers xmlns="fc913f6e-4680-41b5-a740-4749326fbbd9">
      <UserInfo>
        <DisplayName>Wade, Karen</DisplayName>
        <AccountId>88</AccountId>
        <AccountType/>
      </UserInfo>
      <UserInfo>
        <DisplayName>Sherrod, Gwendolyn</DisplayName>
        <AccountId>252</AccountId>
        <AccountType/>
      </UserInfo>
    </SharedWithUsers>
    <UsedinToolkit xmlns="84b9caf8-ae5b-44cf-ac25-105a843376d7">true</UsedinToolkit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27D5B4D75C6349BA7C8A04754834A3" ma:contentTypeVersion="17" ma:contentTypeDescription="Create a new document." ma:contentTypeScope="" ma:versionID="2b74780d48190ea32931dbfd71239db5">
  <xsd:schema xmlns:xsd="http://www.w3.org/2001/XMLSchema" xmlns:xs="http://www.w3.org/2001/XMLSchema" xmlns:p="http://schemas.microsoft.com/office/2006/metadata/properties" xmlns:ns2="fc913f6e-4680-41b5-a740-4749326fbbd9" xmlns:ns3="84b9caf8-ae5b-44cf-ac25-105a843376d7" targetNamespace="http://schemas.microsoft.com/office/2006/metadata/properties" ma:root="true" ma:fieldsID="46c0f39ecb39bf9f240dee3a3e528902" ns2:_="" ns3:_="">
    <xsd:import namespace="fc913f6e-4680-41b5-a740-4749326fbbd9"/>
    <xsd:import namespace="84b9caf8-ae5b-44cf-ac25-105a843376d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3:UsedinToolkit" minOccurs="0"/>
                <xsd:element ref="ns3:MediaServiceBillingMetadata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913f6e-4680-41b5-a740-4749326fbbd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a27ccb00-3c0a-449b-b6e0-888d0fcac137}" ma:internalName="TaxCatchAll" ma:showField="CatchAllData" ma:web="fc913f6e-4680-41b5-a740-4749326fbb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b9caf8-ae5b-44cf-ac25-105a843376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da2157d8-ccc1-4fc8-a2a4-3f8f655345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UsedinToolkit" ma:index="22" nillable="true" ma:displayName="Used in Toolkit" ma:default="1" ma:format="Dropdown" ma:internalName="UsedinToolkit">
      <xsd:simpleType>
        <xsd:restriction base="dms:Boolean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652DB0B-16A8-44D1-BF32-404582A839E0}">
  <ds:schemaRefs>
    <ds:schemaRef ds:uri="84b9caf8-ae5b-44cf-ac25-105a843376d7"/>
    <ds:schemaRef ds:uri="fc913f6e-4680-41b5-a740-4749326fbbd9"/>
    <ds:schemaRef ds:uri="http://schemas.microsoft.com/office/2006/metadata/properties"/>
    <ds:schemaRef ds:uri="http://schemas.microsoft.com/office/infopath/2007/PartnerControls"/>
    <ds:schemaRef ds:uri="http://www.w3.org/2000/xmlns/"/>
    <ds:schemaRef ds:uri="http://www.w3.org/2001/XMLSchema-instance"/>
  </ds:schemaRefs>
</ds:datastoreItem>
</file>

<file path=customXml/itemProps2.xml><?xml version="1.0" encoding="utf-8"?>
<ds:datastoreItem xmlns:ds="http://schemas.openxmlformats.org/officeDocument/2006/customXml" ds:itemID="{B09CB7B9-C8E5-4137-A833-58C727F498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F3A35F0-27CD-4098-9791-0B56A7F9F0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913f6e-4680-41b5-a740-4749326fbbd9"/>
    <ds:schemaRef ds:uri="84b9caf8-ae5b-44cf-ac25-105a843376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16</Slides>
  <Notes>11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6_Office Theme</vt:lpstr>
      <vt:lpstr>PRESENTACIÓN esencial acerca de tailored Plans (pLANES personalizados) de NC MEDICAID</vt:lpstr>
      <vt:lpstr>Presentación esencial de  Tailored Plans  (Planes personalizados)</vt:lpstr>
      <vt:lpstr>¿Qué es un Tailored Plan (Plan personalizado)?</vt:lpstr>
      <vt:lpstr>¿Qué incluye el Paquete de Bienvenida  que recibiré?</vt:lpstr>
      <vt:lpstr>¿Quién maneja Tailored Plans (Planes personalizados)?</vt:lpstr>
      <vt:lpstr>¿Cómo sabré en qué Tailored Plan (Plan personalizado) estoy?</vt:lpstr>
      <vt:lpstr>Como encontrar proveedores en tu red</vt:lpstr>
      <vt:lpstr>Servicios disponibles con Tailored Plans  (Planes personalizados)</vt:lpstr>
      <vt:lpstr>Cómo puede ayudarte tu Tailored Care Manager (Gestor de cuidados personalizados)</vt:lpstr>
      <vt:lpstr>Si optas por no participar en los Tailored Plans (Planes personalizados), estos servicios no son pagados por otros planes de NC Medicaid Managed Care. </vt:lpstr>
      <vt:lpstr>Transporte Médico que no es de Emergencia (NEMT) </vt:lpstr>
      <vt:lpstr>PowerPoint Presentation</vt:lpstr>
      <vt:lpstr>PowerPoint Presentation</vt:lpstr>
      <vt:lpstr>1915(i)  Servicios de Medicaid para el hogar y en la comunidad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Pasley, Kelsey K.</dc:creator>
  <cp:revision>1216</cp:revision>
  <cp:lastPrinted>2023-08-09T12:10:27Z</cp:lastPrinted>
  <dcterms:created xsi:type="dcterms:W3CDTF">2020-05-12T11:47:08Z</dcterms:created>
  <dcterms:modified xsi:type="dcterms:W3CDTF">2025-06-03T20:02:33Z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0x0101002D27D5B4D75C6349BA7C8A04754834A3</vt:lpwstr>
  </property>
  <property fmtid="{D5CDD505-2E9C-101B-9397-08002B2CF9AE}" pid="3" name="MediaServiceImageTags">
    <vt:lpwstr/>
  </property>
  <property fmtid="{D5CDD505-2E9C-101B-9397-08002B2CF9AE}" pid="4" name="MSIP_Label_e571fd88-560f-4084-9cb7-508affb0fddd_Enabled">
    <vt:lpwstr>true</vt:lpwstr>
  </property>
  <property fmtid="{D5CDD505-2E9C-101B-9397-08002B2CF9AE}" pid="5" name="MSIP_Label_e571fd88-560f-4084-9cb7-508affb0fddd_SetDate">
    <vt:lpwstr>2023-08-02T18:31:22Z</vt:lpwstr>
  </property>
  <property fmtid="{D5CDD505-2E9C-101B-9397-08002B2CF9AE}" pid="6" name="MSIP_Label_e571fd88-560f-4084-9cb7-508affb0fddd_Method">
    <vt:lpwstr>Standard</vt:lpwstr>
  </property>
  <property fmtid="{D5CDD505-2E9C-101B-9397-08002B2CF9AE}" pid="7" name="MSIP_Label_e571fd88-560f-4084-9cb7-508affb0fddd_Name">
    <vt:lpwstr>Public 🌐</vt:lpwstr>
  </property>
  <property fmtid="{D5CDD505-2E9C-101B-9397-08002B2CF9AE}" pid="8" name="MSIP_Label_e571fd88-560f-4084-9cb7-508affb0fddd_SiteId">
    <vt:lpwstr>bfdc8655-8252-40a1-bcb6-80c2945e198e</vt:lpwstr>
  </property>
  <property fmtid="{D5CDD505-2E9C-101B-9397-08002B2CF9AE}" pid="9" name="MSIP_Label_e571fd88-560f-4084-9cb7-508affb0fddd_ActionId">
    <vt:lpwstr>b8eda55d-bb67-4478-9016-5cab0ffd11d4</vt:lpwstr>
  </property>
  <property fmtid="{D5CDD505-2E9C-101B-9397-08002B2CF9AE}" pid="10" name="MSIP_Label_e571fd88-560f-4084-9cb7-508affb0fddd_ContentBits">
    <vt:lpwstr>0</vt:lpwstr>
  </property>
</Properties>
</file>