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36"/>
  </p:notesMasterIdLst>
  <p:sldIdLst>
    <p:sldId id="2147376879" r:id="rId5"/>
    <p:sldId id="2147376866" r:id="rId6"/>
    <p:sldId id="2147478954" r:id="rId7"/>
    <p:sldId id="2147478955" r:id="rId8"/>
    <p:sldId id="2147478919" r:id="rId9"/>
    <p:sldId id="257" r:id="rId10"/>
    <p:sldId id="2147478923" r:id="rId11"/>
    <p:sldId id="2147478947" r:id="rId12"/>
    <p:sldId id="2147478926" r:id="rId13"/>
    <p:sldId id="2147478871" r:id="rId14"/>
    <p:sldId id="2147478936" r:id="rId15"/>
    <p:sldId id="2147478942" r:id="rId16"/>
    <p:sldId id="2147478943" r:id="rId17"/>
    <p:sldId id="2147478929" r:id="rId18"/>
    <p:sldId id="2147478937" r:id="rId19"/>
    <p:sldId id="2147478952" r:id="rId20"/>
    <p:sldId id="2147478933" r:id="rId21"/>
    <p:sldId id="2147478953" r:id="rId22"/>
    <p:sldId id="2147478949" r:id="rId23"/>
    <p:sldId id="2147478950" r:id="rId24"/>
    <p:sldId id="2147478956" r:id="rId25"/>
    <p:sldId id="2147478945" r:id="rId26"/>
    <p:sldId id="2147478930" r:id="rId27"/>
    <p:sldId id="2147478951" r:id="rId28"/>
    <p:sldId id="2147478884" r:id="rId29"/>
    <p:sldId id="2147478885" r:id="rId30"/>
    <p:sldId id="2147478886" r:id="rId31"/>
    <p:sldId id="2147478957" r:id="rId32"/>
    <p:sldId id="2147478915" r:id="rId33"/>
    <p:sldId id="2147376844" r:id="rId34"/>
    <p:sldId id="2147478916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39B4E03-5674-E5BC-F72E-3C0856683A65}" name="Marnay Meyer" initials="" userId="S::marnay@neimandcollaborative.com::a449fada-48bd-49e2-8bc2-deb5e8b1231b" providerId="AD"/>
  <p188:author id="{BF19D704-2318-08E5-9E55-A1D600AD0907}" name="Leighs, Michael" initials="ML" userId="S::Michael.Leighs@dhhs.nc.gov::f71eca8c-cf8e-4d37-b6bc-32fc734c58e8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227CCAAE-5C99-2A83-74C4-D0FA4AE17C77}" name="Leighs, Michael" initials="LM" userId="S::michael.leighs@dhhs.nc.gov::f71eca8c-cf8e-4d37-b6bc-32fc734c58e8" providerId="AD"/>
  <p188:author id="{FCA333B0-E60C-92AB-1BAC-77F3A43D691C}" name="Meade, Jennifer" initials="MJ" userId="S::jennifer.meade@dhhs.nc.gov::c9a86a1e-3e10-4e85-a83e-9af8a67cd6a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50D876C3-874B-8D40-7D91-56F0ED0023F1}" name="Batton, Kathleen" initials="KB" userId="Batton, Kathleen" providerId="None"/>
  <p188:author id="{E03694C3-3F16-99FC-1B44-6B73EFC11B8D}" name="Jim Webb" initials="JW" userId="S::jim_jimwebb.com#ext#@ncconnect.onmicrosoft.com::ab6200f0-fa0e-49e3-97e0-b779493993a9" providerId="AD"/>
  <p188:author id="{BA398AC7-22D6-57C1-629A-0BD6DD0BD88D}" name="Crosbie, Kelly M" initials="CM" userId="S::kelly.crosbie@dhhs.nc.gov::2bd84adc-f031-4e18-9c12-8d5d4075eccd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145E46E9-ACD9-3485-6276-09C43741653F}" name="Burns, Victoria" initials="BV" userId="S::victoria.burns@dhhs.nc.gov::e12873be-dae0-4238-99f2-b206d8eaf83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DAF"/>
    <a:srgbClr val="17375E"/>
    <a:srgbClr val="092745"/>
    <a:srgbClr val="002D5F"/>
    <a:srgbClr val="137DAE"/>
    <a:srgbClr val="E87F07"/>
    <a:srgbClr val="EDEDEB"/>
    <a:srgbClr val="003764"/>
    <a:srgbClr val="0E243E"/>
    <a:srgbClr val="1C9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B55B9C-A4BD-9396-F15E-03D52043B4DC}" v="150" dt="2024-06-11T18:56:45.780"/>
    <p1510:client id="{3152541B-4F23-D988-2717-7CFCB4F28783}" v="183" dt="2024-06-10T19:20:25.793"/>
    <p1510:client id="{3F19A12C-73E3-8748-93F2-07EE8A38F7AE}" v="123" dt="2024-06-11T00:56:51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>
      <p:cViewPr varScale="1">
        <p:scale>
          <a:sx n="100" d="100"/>
          <a:sy n="100" d="100"/>
        </p:scale>
        <p:origin x="1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sh, Melanie E" userId="S::melanie.bush@dhhs.nc.gov::b47a0c96-d1fe-41f5-a768-549375b87e12" providerId="AD" clId="Web-{0868082D-C361-9A2F-4F06-2775DCAC2F8F}"/>
    <pc:docChg chg="modSld">
      <pc:chgData name="Bush, Melanie E" userId="S::melanie.bush@dhhs.nc.gov::b47a0c96-d1fe-41f5-a768-549375b87e12" providerId="AD" clId="Web-{0868082D-C361-9A2F-4F06-2775DCAC2F8F}" dt="2024-06-06T19:56:15.753" v="42"/>
      <pc:docMkLst>
        <pc:docMk/>
      </pc:docMkLst>
      <pc:sldChg chg="modSp modCm">
        <pc:chgData name="Bush, Melanie E" userId="S::melanie.bush@dhhs.nc.gov::b47a0c96-d1fe-41f5-a768-549375b87e12" providerId="AD" clId="Web-{0868082D-C361-9A2F-4F06-2775DCAC2F8F}" dt="2024-06-06T19:56:15.753" v="42"/>
        <pc:sldMkLst>
          <pc:docMk/>
          <pc:sldMk cId="2786167085" sldId="2147478936"/>
        </pc:sldMkLst>
        <pc:spChg chg="mod">
          <ac:chgData name="Bush, Melanie E" userId="S::melanie.bush@dhhs.nc.gov::b47a0c96-d1fe-41f5-a768-549375b87e12" providerId="AD" clId="Web-{0868082D-C361-9A2F-4F06-2775DCAC2F8F}" dt="2024-06-06T19:55:49.456" v="41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S::melanie.bush@dhhs.nc.gov::b47a0c96-d1fe-41f5-a768-549375b87e12" providerId="AD" clId="Web-{0868082D-C361-9A2F-4F06-2775DCAC2F8F}" dt="2024-06-06T19:55:49.456" v="41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">
              <pc226:chgData name="Bush, Melanie E" userId="S::melanie.bush@dhhs.nc.gov::b47a0c96-d1fe-41f5-a768-549375b87e12" providerId="AD" clId="Web-{0868082D-C361-9A2F-4F06-2775DCAC2F8F}" dt="2024-06-06T19:56:15.753" v="42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  <pc226:cmRplyChg chg="add">
                <pc226:chgData name="Bush, Melanie E" userId="S::melanie.bush@dhhs.nc.gov::b47a0c96-d1fe-41f5-a768-549375b87e12" providerId="AD" clId="Web-{0868082D-C361-9A2F-4F06-2775DCAC2F8F}" dt="2024-06-06T19:56:15.753" v="42"/>
                <pc2:cmRplyMkLst xmlns:pc2="http://schemas.microsoft.com/office/powerpoint/2019/9/main/command">
                  <pc:docMk/>
                  <pc:sldMk cId="2786167085" sldId="2147478936"/>
                  <pc2:cmMk id="{3F080F58-3A35-47A8-A4AB-F170B91CA6D3}"/>
                  <pc2:cmRplyMk id="{1C7DF8CE-349B-407D-8491-8E926ED2354D}"/>
                </pc2:cmRplyMkLst>
              </pc226:cmRplyChg>
            </pc226:cmChg>
            <pc226:cmChg xmlns:pc226="http://schemas.microsoft.com/office/powerpoint/2022/06/main/command" chg="mod">
              <pc226:chgData name="Bush, Melanie E" userId="S::melanie.bush@dhhs.nc.gov::b47a0c96-d1fe-41f5-a768-549375b87e12" providerId="AD" clId="Web-{0868082D-C361-9A2F-4F06-2775DCAC2F8F}" dt="2024-06-06T19:55:49.456" v="41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</pc:docChg>
  </pc:docChgLst>
  <pc:docChgLst>
    <pc:chgData name="Bush, Melanie E" userId="b47a0c96-d1fe-41f5-a768-549375b87e12" providerId="ADAL" clId="{7895D85D-31EF-4BE8-884B-4853122BE487}"/>
    <pc:docChg chg="undo custSel modSld">
      <pc:chgData name="Bush, Melanie E" userId="b47a0c96-d1fe-41f5-a768-549375b87e12" providerId="ADAL" clId="{7895D85D-31EF-4BE8-884B-4853122BE487}" dt="2024-06-06T18:44:27.601" v="170" actId="20577"/>
      <pc:docMkLst>
        <pc:docMk/>
      </pc:docMkLst>
      <pc:sldChg chg="modSp mod addCm modCm">
        <pc:chgData name="Bush, Melanie E" userId="b47a0c96-d1fe-41f5-a768-549375b87e12" providerId="ADAL" clId="{7895D85D-31EF-4BE8-884B-4853122BE487}" dt="2024-06-06T16:54:23.924" v="36" actId="20577"/>
        <pc:sldMkLst>
          <pc:docMk/>
          <pc:sldMk cId="0" sldId="256"/>
        </pc:sldMkLst>
        <pc:spChg chg="mod">
          <ac:chgData name="Bush, Melanie E" userId="b47a0c96-d1fe-41f5-a768-549375b87e12" providerId="ADAL" clId="{7895D85D-31EF-4BE8-884B-4853122BE487}" dt="2024-06-06T16:54:23.924" v="36" actId="20577"/>
          <ac:spMkLst>
            <pc:docMk/>
            <pc:sldMk cId="0" sldId="256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6:53:16.461" v="11" actId="20577"/>
              <pc2:cmMkLst xmlns:pc2="http://schemas.microsoft.com/office/powerpoint/2019/9/main/command">
                <pc:docMk/>
                <pc:sldMk cId="0" sldId="256"/>
                <pc2:cmMk id="{A6D27468-979B-477D-94B7-B206D49A39F0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6:53:16.461" v="11" actId="20577"/>
              <pc2:cmMkLst xmlns:pc2="http://schemas.microsoft.com/office/powerpoint/2019/9/main/command">
                <pc:docMk/>
                <pc:sldMk cId="0" sldId="256"/>
                <pc2:cmMk id="{89873176-EAE9-414E-A3D8-1B0B6C20F02C}"/>
              </pc2:cmMkLst>
            </pc226:cmChg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6:54:05.661" v="25"/>
              <pc2:cmMkLst xmlns:pc2="http://schemas.microsoft.com/office/powerpoint/2019/9/main/command">
                <pc:docMk/>
                <pc:sldMk cId="0" sldId="256"/>
                <pc2:cmMk id="{D3B58C7D-9229-43C5-B789-208012FFDBDB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6:53:16.461" v="11" actId="20577"/>
              <pc2:cmMkLst xmlns:pc2="http://schemas.microsoft.com/office/powerpoint/2019/9/main/command">
                <pc:docMk/>
                <pc:sldMk cId="0" sldId="256"/>
                <pc2:cmMk id="{2EC0817E-CD49-4A9B-96D2-294A49A89121}"/>
              </pc2:cmMkLst>
            </pc226:cmChg>
          </p:ext>
        </pc:extLst>
      </pc:sldChg>
      <pc:sldChg chg="modSp mod addCm delCm">
        <pc:chgData name="Bush, Melanie E" userId="b47a0c96-d1fe-41f5-a768-549375b87e12" providerId="ADAL" clId="{7895D85D-31EF-4BE8-884B-4853122BE487}" dt="2024-06-06T18:43:40.029" v="141"/>
        <pc:sldMkLst>
          <pc:docMk/>
          <pc:sldMk cId="4248070286" sldId="2147478881"/>
        </pc:sldMkLst>
        <pc:spChg chg="mod">
          <ac:chgData name="Bush, Melanie E" userId="b47a0c96-d1fe-41f5-a768-549375b87e12" providerId="ADAL" clId="{7895D85D-31EF-4BE8-884B-4853122BE487}" dt="2024-06-06T18:42:45.856" v="135" actId="1076"/>
          <ac:spMkLst>
            <pc:docMk/>
            <pc:sldMk cId="4248070286" sldId="2147478881"/>
            <ac:spMk id="14" creationId="{D94D4E71-291C-27E6-CAA3-C55B6413A1B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40.029" v="141"/>
              <pc2:cmMkLst xmlns:pc2="http://schemas.microsoft.com/office/powerpoint/2019/9/main/command">
                <pc:docMk/>
                <pc:sldMk cId="4248070286" sldId="2147478881"/>
                <pc2:cmMk id="{B64ACA03-1597-462A-B1CE-29F5E1F53D7F}"/>
              </pc2:cmMkLst>
            </pc226:cmChg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37.450" v="140"/>
              <pc2:cmMkLst xmlns:pc2="http://schemas.microsoft.com/office/powerpoint/2019/9/main/command">
                <pc:docMk/>
                <pc:sldMk cId="4248070286" sldId="2147478881"/>
                <pc2:cmMk id="{30386B29-2441-4657-910D-B5CC6CA6A081}"/>
              </pc2:cmMkLst>
            </pc226:cmChg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35.596" v="139"/>
              <pc2:cmMkLst xmlns:pc2="http://schemas.microsoft.com/office/powerpoint/2019/9/main/command">
                <pc:docMk/>
                <pc:sldMk cId="4248070286" sldId="2147478881"/>
                <pc2:cmMk id="{7B212976-F1B8-4362-B57F-DB7313CAF45D}"/>
              </pc2:cmMkLst>
            </pc226:cmChg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33.686" v="138"/>
              <pc2:cmMkLst xmlns:pc2="http://schemas.microsoft.com/office/powerpoint/2019/9/main/command">
                <pc:docMk/>
                <pc:sldMk cId="4248070286" sldId="2147478881"/>
                <pc2:cmMk id="{D4BAA3D6-71AD-4325-B882-AF38AEED8C3D}"/>
              </pc2:cmMkLst>
            </pc226:cmChg>
          </p:ext>
        </pc:extLst>
      </pc:sldChg>
      <pc:sldChg chg="addCm modCm">
        <pc:chgData name="Bush, Melanie E" userId="b47a0c96-d1fe-41f5-a768-549375b87e12" providerId="ADAL" clId="{7895D85D-31EF-4BE8-884B-4853122BE487}" dt="2024-06-06T16:58:02.487" v="38"/>
        <pc:sldMkLst>
          <pc:docMk/>
          <pc:sldMk cId="0" sldId="21474789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Bush, Melanie E" userId="b47a0c96-d1fe-41f5-a768-549375b87e12" providerId="ADAL" clId="{7895D85D-31EF-4BE8-884B-4853122BE487}" dt="2024-06-06T16:58:02.487" v="38"/>
              <pc2:cmMkLst xmlns:pc2="http://schemas.microsoft.com/office/powerpoint/2019/9/main/command">
                <pc:docMk/>
                <pc:sldMk cId="0" sldId="2147478920"/>
                <pc2:cmMk id="{253F202E-09BD-44CD-BADC-DDF5A121179C}"/>
              </pc2:cmMkLst>
            </pc226:cmChg>
          </p:ext>
        </pc:extLst>
      </pc:sldChg>
      <pc:sldChg chg="addCm">
        <pc:chgData name="Bush, Melanie E" userId="b47a0c96-d1fe-41f5-a768-549375b87e12" providerId="ADAL" clId="{7895D85D-31EF-4BE8-884B-4853122BE487}" dt="2024-06-06T16:58:43.902" v="39"/>
        <pc:sldMkLst>
          <pc:docMk/>
          <pc:sldMk cId="0" sldId="21474789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6:58:43.902" v="39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</pc226:cmChg>
          </p:ext>
        </pc:extLst>
      </pc:sldChg>
      <pc:sldChg chg="modSp mod addCm">
        <pc:chgData name="Bush, Melanie E" userId="b47a0c96-d1fe-41f5-a768-549375b87e12" providerId="ADAL" clId="{7895D85D-31EF-4BE8-884B-4853122BE487}" dt="2024-06-06T16:59:42.853" v="41" actId="20577"/>
        <pc:sldMkLst>
          <pc:docMk/>
          <pc:sldMk cId="3915141931" sldId="2147478926"/>
        </pc:sldMkLst>
        <pc:spChg chg="mod">
          <ac:chgData name="Bush, Melanie E" userId="b47a0c96-d1fe-41f5-a768-549375b87e12" providerId="ADAL" clId="{7895D85D-31EF-4BE8-884B-4853122BE487}" dt="2024-06-06T16:59:42.853" v="41" actId="20577"/>
          <ac:spMkLst>
            <pc:docMk/>
            <pc:sldMk cId="3915141931" sldId="2147478926"/>
            <ac:spMk id="2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6:59:32.749" v="40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</pc226:cmChg>
          </p:ext>
        </pc:extLst>
      </pc:sldChg>
      <pc:sldChg chg="modSp mod addCm modCm">
        <pc:chgData name="Bush, Melanie E" userId="b47a0c96-d1fe-41f5-a768-549375b87e12" providerId="ADAL" clId="{7895D85D-31EF-4BE8-884B-4853122BE487}" dt="2024-06-06T18:40:19.763" v="123"/>
        <pc:sldMkLst>
          <pc:docMk/>
          <pc:sldMk cId="0" sldId="2147478928"/>
        </pc:sldMkLst>
        <pc:spChg chg="mod">
          <ac:chgData name="Bush, Melanie E" userId="b47a0c96-d1fe-41f5-a768-549375b87e12" providerId="ADAL" clId="{7895D85D-31EF-4BE8-884B-4853122BE487}" dt="2024-06-06T18:37:39.254" v="122" actId="20577"/>
          <ac:spMkLst>
            <pc:docMk/>
            <pc:sldMk cId="0" sldId="2147478928"/>
            <ac:spMk id="5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37:39.254" v="122" actId="20577"/>
              <pc2:cmMkLst xmlns:pc2="http://schemas.microsoft.com/office/powerpoint/2019/9/main/command">
                <pc:docMk/>
                <pc:sldMk cId="0" sldId="2147478928"/>
                <pc2:cmMk id="{1A980368-5F07-49D3-8E69-162B35F09828}"/>
              </pc2:cmMkLst>
            </pc226:cmChg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40:19.763" v="123"/>
              <pc2:cmMkLst xmlns:pc2="http://schemas.microsoft.com/office/powerpoint/2019/9/main/command">
                <pc:docMk/>
                <pc:sldMk cId="0" sldId="2147478928"/>
                <pc2:cmMk id="{0B3B427D-608B-482E-986F-9EABCBFA04C8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37:39.254" v="122" actId="20577"/>
              <pc2:cmMkLst xmlns:pc2="http://schemas.microsoft.com/office/powerpoint/2019/9/main/command">
                <pc:docMk/>
                <pc:sldMk cId="0" sldId="2147478928"/>
                <pc2:cmMk id="{9F4BD4CC-9E4A-445F-B046-D2B9AC8AADA5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37:39.254" v="122" actId="20577"/>
              <pc2:cmMkLst xmlns:pc2="http://schemas.microsoft.com/office/powerpoint/2019/9/main/command">
                <pc:docMk/>
                <pc:sldMk cId="0" sldId="2147478928"/>
                <pc2:cmMk id="{966C99D5-313D-47EB-884C-45052E5C277B}"/>
              </pc2:cmMkLst>
            </pc226:cmChg>
          </p:ext>
        </pc:extLst>
      </pc:sldChg>
      <pc:sldChg chg="modSp mod addCm">
        <pc:chgData name="Bush, Melanie E" userId="b47a0c96-d1fe-41f5-a768-549375b87e12" providerId="ADAL" clId="{7895D85D-31EF-4BE8-884B-4853122BE487}" dt="2024-06-06T18:37:30.494" v="121"/>
        <pc:sldMkLst>
          <pc:docMk/>
          <pc:sldMk cId="0" sldId="2147478929"/>
        </pc:sldMkLst>
        <pc:spChg chg="mod">
          <ac:chgData name="Bush, Melanie E" userId="b47a0c96-d1fe-41f5-a768-549375b87e12" providerId="ADAL" clId="{7895D85D-31EF-4BE8-884B-4853122BE487}" dt="2024-06-06T18:37:09.680" v="120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37:30.494" v="121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</pc226:cmChg>
          </p:ext>
        </pc:extLst>
      </pc:sldChg>
      <pc:sldChg chg="modSp mod addCm modCm">
        <pc:chgData name="Bush, Melanie E" userId="b47a0c96-d1fe-41f5-a768-549375b87e12" providerId="ADAL" clId="{7895D85D-31EF-4BE8-884B-4853122BE487}" dt="2024-06-06T17:57:32.905" v="117"/>
        <pc:sldMkLst>
          <pc:docMk/>
          <pc:sldMk cId="2786167085" sldId="2147478936"/>
        </pc:sldMkLst>
        <pc:spChg chg="mod">
          <ac:chgData name="Bush, Melanie E" userId="b47a0c96-d1fe-41f5-a768-549375b87e12" providerId="ADAL" clId="{7895D85D-31EF-4BE8-884B-4853122BE487}" dt="2024-06-06T17:03:38.043" v="115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7:03:38.043" v="115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add mod">
              <pc226:chgData name="Bush, Melanie E" userId="b47a0c96-d1fe-41f5-a768-549375b87e12" providerId="ADAL" clId="{7895D85D-31EF-4BE8-884B-4853122BE487}" dt="2024-06-06T17:57:32.905" v="117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7:03:38.043" v="115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modSp mod modCm">
        <pc:chgData name="Bush, Melanie E" userId="b47a0c96-d1fe-41f5-a768-549375b87e12" providerId="ADAL" clId="{7895D85D-31EF-4BE8-884B-4853122BE487}" dt="2024-06-06T18:40:51.892" v="124" actId="20577"/>
        <pc:sldMkLst>
          <pc:docMk/>
          <pc:sldMk cId="2401745229" sldId="2147478939"/>
        </pc:sldMkLst>
        <pc:spChg chg="mod">
          <ac:chgData name="Bush, Melanie E" userId="b47a0c96-d1fe-41f5-a768-549375b87e12" providerId="ADAL" clId="{7895D85D-31EF-4BE8-884B-4853122BE487}" dt="2024-06-06T18:40:51.892" v="124" actId="20577"/>
          <ac:spMkLst>
            <pc:docMk/>
            <pc:sldMk cId="2401745229" sldId="2147478939"/>
            <ac:spMk id="18" creationId="{22D01C29-80F3-2345-2BFB-2530897763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127858CA-C61F-4EA3-9079-A2B4FD4F0BAE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416CDFD6-38D2-496C-AA1D-B15EAE4BC3A3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C39C4DE6-0687-40E5-BC2C-8175B9FD6A8F}"/>
              </pc2:cmMkLst>
            </pc226:cmChg>
          </p:ext>
        </pc:extLst>
      </pc:sldChg>
      <pc:sldChg chg="modSp mod modCm">
        <pc:chgData name="Bush, Melanie E" userId="b47a0c96-d1fe-41f5-a768-549375b87e12" providerId="ADAL" clId="{7895D85D-31EF-4BE8-884B-4853122BE487}" dt="2024-06-06T18:41:40.018" v="131" actId="20577"/>
        <pc:sldMkLst>
          <pc:docMk/>
          <pc:sldMk cId="3536237577" sldId="2147478940"/>
        </pc:sldMkLst>
        <pc:spChg chg="mod">
          <ac:chgData name="Bush, Melanie E" userId="b47a0c96-d1fe-41f5-a768-549375b87e12" providerId="ADAL" clId="{7895D85D-31EF-4BE8-884B-4853122BE487}" dt="2024-06-06T18:41:40.018" v="131" actId="20577"/>
          <ac:spMkLst>
            <pc:docMk/>
            <pc:sldMk cId="3536237577" sldId="2147478940"/>
            <ac:spMk id="43" creationId="{1EF8A68E-DB43-D854-FC24-68B1CEC1F03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1:40.018" v="131" actId="20577"/>
              <pc2:cmMkLst xmlns:pc2="http://schemas.microsoft.com/office/powerpoint/2019/9/main/command">
                <pc:docMk/>
                <pc:sldMk cId="3536237577" sldId="2147478940"/>
                <pc2:cmMk id="{D167A0DC-013E-47DD-B347-E44DEF06E708}"/>
              </pc2:cmMkLst>
            </pc226:cmChg>
          </p:ext>
        </pc:extLst>
      </pc:sldChg>
      <pc:sldChg chg="addCm">
        <pc:chgData name="Bush, Melanie E" userId="b47a0c96-d1fe-41f5-a768-549375b87e12" providerId="ADAL" clId="{7895D85D-31EF-4BE8-884B-4853122BE487}" dt="2024-06-06T18:36:57.653" v="119"/>
        <pc:sldMkLst>
          <pc:docMk/>
          <pc:sldMk cId="2391752560" sldId="21474789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36:57.653" v="119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</pc226:cmChg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36:41.849" v="118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</pc226:cmChg>
          </p:ext>
        </pc:extLst>
      </pc:sldChg>
      <pc:sldChg chg="modSp mod">
        <pc:chgData name="Bush, Melanie E" userId="b47a0c96-d1fe-41f5-a768-549375b87e12" providerId="ADAL" clId="{7895D85D-31EF-4BE8-884B-4853122BE487}" dt="2024-06-06T18:44:27.601" v="170" actId="20577"/>
        <pc:sldMkLst>
          <pc:docMk/>
          <pc:sldMk cId="3983646097" sldId="2147478944"/>
        </pc:sldMkLst>
        <pc:graphicFrameChg chg="modGraphic">
          <ac:chgData name="Bush, Melanie E" userId="b47a0c96-d1fe-41f5-a768-549375b87e12" providerId="ADAL" clId="{7895D85D-31EF-4BE8-884B-4853122BE487}" dt="2024-06-06T18:44:27.601" v="170" actId="20577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</pc:docChg>
  </pc:docChgLst>
  <pc:docChgLst>
    <pc:chgData name="Jim Webb" userId="659a3323-62c7-4c0f-bc34-ed14bb7b7f37" providerId="ADAL" clId="{F55A4811-4CD5-1048-9FAE-809753D21386}"/>
    <pc:docChg chg="undo custSel modSld">
      <pc:chgData name="Jim Webb" userId="659a3323-62c7-4c0f-bc34-ed14bb7b7f37" providerId="ADAL" clId="{F55A4811-4CD5-1048-9FAE-809753D21386}" dt="2024-06-07T00:09:53.821" v="257" actId="2056"/>
      <pc:docMkLst>
        <pc:docMk/>
      </pc:docMkLst>
      <pc:sldChg chg="modSp mod modCm">
        <pc:chgData name="Jim Webb" userId="659a3323-62c7-4c0f-bc34-ed14bb7b7f37" providerId="ADAL" clId="{F55A4811-4CD5-1048-9FAE-809753D21386}" dt="2024-06-06T21:11:04.244" v="256" actId="20577"/>
        <pc:sldMkLst>
          <pc:docMk/>
          <pc:sldMk cId="3915141931" sldId="2147478926"/>
        </pc:sldMkLst>
        <pc:spChg chg="mod">
          <ac:chgData name="Jim Webb" userId="659a3323-62c7-4c0f-bc34-ed14bb7b7f37" providerId="ADAL" clId="{F55A4811-4CD5-1048-9FAE-809753D21386}" dt="2024-06-06T21:10:32.596" v="231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Jim Webb" userId="659a3323-62c7-4c0f-bc34-ed14bb7b7f37" providerId="ADAL" clId="{F55A4811-4CD5-1048-9FAE-809753D21386}" dt="2024-06-06T21:11:04.244" v="256" actId="20577"/>
          <ac:spMkLst>
            <pc:docMk/>
            <pc:sldMk cId="3915141931" sldId="2147478926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21:10:32.596" v="231" actId="20577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  <pc226:cmRplyChg chg="add">
                <pc226:chgData name="Jim Webb" userId="659a3323-62c7-4c0f-bc34-ed14bb7b7f37" providerId="ADAL" clId="{F55A4811-4CD5-1048-9FAE-809753D21386}" dt="2024-06-06T21:08:30.995" v="116"/>
                <pc2:cmRplyMkLst xmlns:pc2="http://schemas.microsoft.com/office/powerpoint/2019/9/main/command">
                  <pc:docMk/>
                  <pc:sldMk cId="3915141931" sldId="2147478926"/>
                  <pc2:cmMk id="{67038A2D-1482-443D-B82E-9E31A2793592}"/>
                  <pc2:cmRplyMk id="{A2077F04-995F-444A-B4E9-CEB35BEB3349}"/>
                </pc2:cmRplyMkLst>
              </pc226:cmRplyChg>
            </pc226:cmChg>
          </p:ext>
        </pc:extLst>
      </pc:sldChg>
      <pc:sldChg chg="modSp mod modCm">
        <pc:chgData name="Jim Webb" userId="659a3323-62c7-4c0f-bc34-ed14bb7b7f37" providerId="ADAL" clId="{F55A4811-4CD5-1048-9FAE-809753D21386}" dt="2024-06-06T15:36:33.807" v="3" actId="20577"/>
        <pc:sldMkLst>
          <pc:docMk/>
          <pc:sldMk cId="2786167085" sldId="2147478936"/>
        </pc:sldMkLst>
        <pc:spChg chg="mod">
          <ac:chgData name="Jim Webb" userId="659a3323-62c7-4c0f-bc34-ed14bb7b7f37" providerId="ADAL" clId="{F55A4811-4CD5-1048-9FAE-809753D21386}" dt="2024-06-06T15:36:33.807" v="3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6:33.807" v="3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6:33.807" v="3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modSp mod modCm">
        <pc:chgData name="Jim Webb" userId="659a3323-62c7-4c0f-bc34-ed14bb7b7f37" providerId="ADAL" clId="{F55A4811-4CD5-1048-9FAE-809753D21386}" dt="2024-06-06T15:38:43.568" v="14" actId="20577"/>
        <pc:sldMkLst>
          <pc:docMk/>
          <pc:sldMk cId="2401745229" sldId="2147478939"/>
        </pc:sldMkLst>
        <pc:spChg chg="mod">
          <ac:chgData name="Jim Webb" userId="659a3323-62c7-4c0f-bc34-ed14bb7b7f37" providerId="ADAL" clId="{F55A4811-4CD5-1048-9FAE-809753D21386}" dt="2024-06-06T15:38:43.568" v="14" actId="20577"/>
          <ac:spMkLst>
            <pc:docMk/>
            <pc:sldMk cId="2401745229" sldId="2147478939"/>
            <ac:spMk id="19" creationId="{22C78F17-2004-7DD5-C166-CB4E54F280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8:43.568" v="14" actId="20577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8:43.568" v="14" actId="20577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</p:ext>
        </pc:extLst>
      </pc:sldChg>
      <pc:sldChg chg="delSp mod modCm">
        <pc:chgData name="Jim Webb" userId="659a3323-62c7-4c0f-bc34-ed14bb7b7f37" providerId="ADAL" clId="{F55A4811-4CD5-1048-9FAE-809753D21386}" dt="2024-06-07T00:09:53.821" v="257" actId="2056"/>
        <pc:sldMkLst>
          <pc:docMk/>
          <pc:sldMk cId="3536237577" sldId="2147478940"/>
        </pc:sldMkLst>
        <pc:picChg chg="del">
          <ac:chgData name="Jim Webb" userId="659a3323-62c7-4c0f-bc34-ed14bb7b7f37" providerId="ADAL" clId="{F55A4811-4CD5-1048-9FAE-809753D21386}" dt="2024-06-06T15:39:43.194" v="15" actId="478"/>
          <ac:picMkLst>
            <pc:docMk/>
            <pc:sldMk cId="3536237577" sldId="2147478940"/>
            <ac:picMk id="3" creationId="{CC52D5F6-2A4A-76EE-2391-78F6901E818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7T00:09:53.821" v="257" actId="2056"/>
              <pc2:cmMkLst xmlns:pc2="http://schemas.microsoft.com/office/powerpoint/2019/9/main/command">
                <pc:docMk/>
                <pc:sldMk cId="3536237577" sldId="2147478940"/>
                <pc2:cmMk id="{D167A0DC-013E-47DD-B347-E44DEF06E708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2C3F6F8A-6F16-4C32-7F35-96A4B0ECFAD4}"/>
    <pc:docChg chg="addSld modSld">
      <pc:chgData name="Rebecca Diaz-Castrejon" userId="S::rebecca_neimandcollaborative.com#ext#@ncconnect.onmicrosoft.com::2e9df2d5-df92-4e5c-ad51-805d35800e25" providerId="AD" clId="Web-{2C3F6F8A-6F16-4C32-7F35-96A4B0ECFAD4}" dt="2024-06-07T01:09:28.133" v="764" actId="20577"/>
      <pc:docMkLst>
        <pc:docMk/>
      </pc:docMkLst>
      <pc:sldChg chg="addSp delSp modSp">
        <pc:chgData name="Rebecca Diaz-Castrejon" userId="S::rebecca_neimandcollaborative.com#ext#@ncconnect.onmicrosoft.com::2e9df2d5-df92-4e5c-ad51-805d35800e25" providerId="AD" clId="Web-{2C3F6F8A-6F16-4C32-7F35-96A4B0ECFAD4}" dt="2024-06-06T23:51:51.083" v="181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39:12.012" v="42" actId="20577"/>
          <ac:spMkLst>
            <pc:docMk/>
            <pc:sldMk cId="1858875103" sldId="2147376844"/>
            <ac:spMk id="2" creationId="{9E334EAC-7F36-066A-9499-66CC5C345837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6T23:51:51.083" v="181" actId="20577"/>
          <ac:spMkLst>
            <pc:docMk/>
            <pc:sldMk cId="1858875103" sldId="2147376844"/>
            <ac:spMk id="3" creationId="{E71D07B9-895B-3731-D8B1-7163C48B03F3}"/>
          </ac:spMkLst>
        </pc:spChg>
        <pc:spChg chg="add del mod">
          <ac:chgData name="Rebecca Diaz-Castrejon" userId="S::rebecca_neimandcollaborative.com#ext#@ncconnect.onmicrosoft.com::2e9df2d5-df92-4e5c-ad51-805d35800e25" providerId="AD" clId="Web-{2C3F6F8A-6F16-4C32-7F35-96A4B0ECFAD4}" dt="2024-06-06T23:44:29.047" v="50"/>
          <ac:spMkLst>
            <pc:docMk/>
            <pc:sldMk cId="1858875103" sldId="2147376844"/>
            <ac:spMk id="6" creationId="{C43DA844-B5CD-7406-7BFD-0EEB47824499}"/>
          </ac:spMkLst>
        </pc:spChg>
        <pc:spChg chg="add mod ord">
          <ac:chgData name="Rebecca Diaz-Castrejon" userId="S::rebecca_neimandcollaborative.com#ext#@ncconnect.onmicrosoft.com::2e9df2d5-df92-4e5c-ad51-805d35800e25" providerId="AD" clId="Web-{2C3F6F8A-6F16-4C32-7F35-96A4B0ECFAD4}" dt="2024-06-06T23:45:39.095" v="62" actId="1076"/>
          <ac:spMkLst>
            <pc:docMk/>
            <pc:sldMk cId="1858875103" sldId="2147376844"/>
            <ac:spMk id="8" creationId="{1ABD3AD9-599A-457B-55FF-9C63B9968467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2C3F6F8A-6F16-4C32-7F35-96A4B0ECFAD4}" dt="2024-06-06T23:37:22.261" v="6" actId="14100"/>
        <pc:sldMkLst>
          <pc:docMk/>
          <pc:sldMk cId="3838879139" sldId="2147478871"/>
        </pc:sldMkLst>
        <pc:graphicFrameChg chg="mod">
          <ac:chgData name="Rebecca Diaz-Castrejon" userId="S::rebecca_neimandcollaborative.com#ext#@ncconnect.onmicrosoft.com::2e9df2d5-df92-4e5c-ad51-805d35800e25" providerId="AD" clId="Web-{2C3F6F8A-6F16-4C32-7F35-96A4B0ECFAD4}" dt="2024-06-06T23:37:22.261" v="6" actId="14100"/>
          <ac:graphicFrameMkLst>
            <pc:docMk/>
            <pc:sldMk cId="3838879139" sldId="2147478871"/>
            <ac:graphicFrameMk id="61" creationId="{65D79E62-9557-5B78-D7EA-7B142151F084}"/>
          </ac:graphicFrameMkLst>
        </pc:graphicFrameChg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6T23:52:34.489" v="183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38:18.215" v="7" actId="20577"/>
          <ac:spMkLst>
            <pc:docMk/>
            <pc:sldMk cId="4248070286" sldId="2147478881"/>
            <ac:spMk id="3" creationId="{D95B5070-5685-515B-EB3B-BF883F4EF9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6T23:52:34.489" v="183"/>
              <pc2:cmMkLst xmlns:pc2="http://schemas.microsoft.com/office/powerpoint/2019/9/main/command">
                <pc:docMk/>
                <pc:sldMk cId="4248070286" sldId="2147478881"/>
                <pc2:cmMk id="{B4DA7023-EA5A-496D-8C6E-2A8BC48FF0CF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6T23:52:31.192" v="182"/>
                <pc2:cmRplyMkLst xmlns:pc2="http://schemas.microsoft.com/office/powerpoint/2019/9/main/command">
                  <pc:docMk/>
                  <pc:sldMk cId="4248070286" sldId="2147478881"/>
                  <pc2:cmMk id="{B4DA7023-EA5A-496D-8C6E-2A8BC48FF0CF}"/>
                  <pc2:cmRplyMk id="{8E60A8A8-3DF4-4E4E-A1DA-AB518F92F1F4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7T01:09:28.133" v="764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1:09:23.445" v="763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1:09:28.133" v="764" actId="20577"/>
          <ac:spMkLst>
            <pc:docMk/>
            <pc:sldMk cId="3915141931" sldId="2147478926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6T23:35:08.448" v="3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7T00:48:24.382" v="704" actId="20577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8:24.382" v="704" actId="20577"/>
          <ac:spMkLst>
            <pc:docMk/>
            <pc:sldMk cId="0" sldId="2147478928"/>
            <ac:spMk id="5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48:22.304" v="702" actId="20577"/>
              <pc2:cmMkLst xmlns:pc2="http://schemas.microsoft.com/office/powerpoint/2019/9/main/command">
                <pc:docMk/>
                <pc:sldMk cId="0" sldId="2147478928"/>
                <pc2:cmMk id="{0B3B427D-608B-482E-986F-9EABCBFA04C8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48:03.648" v="694"/>
                <pc2:cmRplyMkLst xmlns:pc2="http://schemas.microsoft.com/office/powerpoint/2019/9/main/command">
                  <pc:docMk/>
                  <pc:sldMk cId="0" sldId="2147478928"/>
                  <pc2:cmMk id="{0B3B427D-608B-482E-986F-9EABCBFA04C8}"/>
                  <pc2:cmRplyMk id="{60F7B4B7-AC9C-4E6C-80D2-7B11D63D2E52}"/>
                </pc2:cmRplyMkLst>
              </pc226:cmRplyChg>
            </pc226:cmChg>
          </p:ext>
        </pc:extLst>
      </pc:sldChg>
      <pc:sldChg chg="modCm">
        <pc:chgData name="Rebecca Diaz-Castrejon" userId="S::rebecca_neimandcollaborative.com#ext#@ncconnect.onmicrosoft.com::2e9df2d5-df92-4e5c-ad51-805d35800e25" providerId="AD" clId="Web-{2C3F6F8A-6F16-4C32-7F35-96A4B0ECFAD4}" dt="2024-06-07T00:49:14.727" v="705"/>
        <pc:sldMkLst>
          <pc:docMk/>
          <pc:sldMk cId="0" sldId="21474789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becca Diaz-Castrejon" userId="S::rebecca_neimandcollaborative.com#ext#@ncconnect.onmicrosoft.com::2e9df2d5-df92-4e5c-ad51-805d35800e25" providerId="AD" clId="Web-{2C3F6F8A-6F16-4C32-7F35-96A4B0ECFAD4}" dt="2024-06-07T00:49:14.727" v="705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49:14.727" v="705"/>
                <pc2:cmRplyMkLst xmlns:pc2="http://schemas.microsoft.com/office/powerpoint/2019/9/main/command">
                  <pc:docMk/>
                  <pc:sldMk cId="0" sldId="2147478929"/>
                  <pc2:cmMk id="{4ED4DEDE-3352-4751-8CA8-089EC3A57592}"/>
                  <pc2:cmRplyMk id="{8E18F0C3-F153-4AB4-9F88-BA5BBF0F47DC}"/>
                </pc2:cmRplyMkLst>
              </pc226:cmRplyChg>
            </pc226:cmChg>
          </p:ext>
        </pc:extLst>
      </pc:sldChg>
      <pc:sldChg chg="modCm">
        <pc:chgData name="Rebecca Diaz-Castrejon" userId="S::rebecca_neimandcollaborative.com#ext#@ncconnect.onmicrosoft.com::2e9df2d5-df92-4e5c-ad51-805d35800e25" providerId="AD" clId="Web-{2C3F6F8A-6F16-4C32-7F35-96A4B0ECFAD4}" dt="2024-06-07T01:08:56.632" v="762"/>
        <pc:sldMkLst>
          <pc:docMk/>
          <pc:sldMk cId="2786167085" sldId="21474789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1:08:56.632" v="762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  <pc226:cmRplyChg chg="mod modRxn">
                <pc226:chgData name="Rebecca Diaz-Castrejon" userId="S::rebecca_neimandcollaborative.com#ext#@ncconnect.onmicrosoft.com::2e9df2d5-df92-4e5c-ad51-805d35800e25" providerId="AD" clId="Web-{2C3F6F8A-6F16-4C32-7F35-96A4B0ECFAD4}" dt="2024-06-06T23:36:16.761" v="4"/>
                <pc2:cmRplyMkLst xmlns:pc2="http://schemas.microsoft.com/office/powerpoint/2019/9/main/command">
                  <pc:docMk/>
                  <pc:sldMk cId="2786167085" sldId="2147478936"/>
                  <pc2:cmMk id="{3F080F58-3A35-47A8-A4AB-F170B91CA6D3}"/>
                  <pc2:cmRplyMk id="{1C7DF8CE-349B-407D-8491-8E926ED2354D}"/>
                </pc2:cmRplyMkLst>
              </pc226:cmRplyChg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2C3F6F8A-6F16-4C32-7F35-96A4B0ECFAD4}" dt="2024-06-07T00:46:39.897" v="693" actId="1076"/>
        <pc:sldMkLst>
          <pc:docMk/>
          <pc:sldMk cId="1062497065" sldId="2147478938"/>
        </pc:sldMkLst>
        <pc:spChg chg="mod ord">
          <ac:chgData name="Rebecca Diaz-Castrejon" userId="S::rebecca_neimandcollaborative.com#ext#@ncconnect.onmicrosoft.com::2e9df2d5-df92-4e5c-ad51-805d35800e25" providerId="AD" clId="Web-{2C3F6F8A-6F16-4C32-7F35-96A4B0ECFAD4}" dt="2024-06-07T00:46:39.897" v="693" actId="1076"/>
          <ac:spMkLst>
            <pc:docMk/>
            <pc:sldMk cId="1062497065" sldId="2147478938"/>
            <ac:spMk id="5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2C3F6F8A-6F16-4C32-7F35-96A4B0ECFAD4}" dt="2024-06-07T00:17:26.895" v="367"/>
          <ac:spMkLst>
            <pc:docMk/>
            <pc:sldMk cId="1062497065" sldId="2147478938"/>
            <ac:spMk id="10" creationId="{E7E70EFC-FC2C-7DD4-6CED-89B3B8C96F54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18:28.224" v="375" actId="20577"/>
          <ac:spMkLst>
            <pc:docMk/>
            <pc:sldMk cId="1062497065" sldId="2147478938"/>
            <ac:spMk id="12" creationId="{CDAD7440-3526-6218-D1EC-2FB006B1669D}"/>
          </ac:spMkLst>
        </pc:spChg>
        <pc:spChg chg="add ord">
          <ac:chgData name="Rebecca Diaz-Castrejon" userId="S::rebecca_neimandcollaborative.com#ext#@ncconnect.onmicrosoft.com::2e9df2d5-df92-4e5c-ad51-805d35800e25" providerId="AD" clId="Web-{2C3F6F8A-6F16-4C32-7F35-96A4B0ECFAD4}" dt="2024-06-07T00:25:51.947" v="478"/>
          <ac:spMkLst>
            <pc:docMk/>
            <pc:sldMk cId="1062497065" sldId="2147478938"/>
            <ac:spMk id="14" creationId="{D8BD38F4-4854-DF27-9155-DA18702FF7F1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6:35.272" v="692" actId="1076"/>
          <ac:spMkLst>
            <pc:docMk/>
            <pc:sldMk cId="1062497065" sldId="2147478938"/>
            <ac:spMk id="18" creationId="{22D01C29-80F3-2345-2BFB-253089776385}"/>
          </ac:spMkLst>
        </pc:spChg>
        <pc:s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72"/>
          <ac:spMkLst>
            <pc:docMk/>
            <pc:sldMk cId="1062497065" sldId="2147478938"/>
            <ac:spMk id="22" creationId="{4D3CC3AE-CBF8-2296-AB4B-E946641BF48C}"/>
          </ac:spMkLst>
        </pc:spChg>
        <pc:s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71"/>
          <ac:spMkLst>
            <pc:docMk/>
            <pc:sldMk cId="1062497065" sldId="2147478938"/>
            <ac:spMk id="24" creationId="{6C72B349-E6BB-D453-88BE-2A4FED0B1062}"/>
          </ac:spMkLst>
        </pc:spChg>
        <pc:s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69"/>
          <ac:spMkLst>
            <pc:docMk/>
            <pc:sldMk cId="1062497065" sldId="2147478938"/>
            <ac:spMk id="30" creationId="{20A92EBD-A497-A28E-1333-EB24DF90BCAE}"/>
          </ac:spMkLst>
        </pc:spChg>
        <pc:grpChg chg="add">
          <ac:chgData name="Rebecca Diaz-Castrejon" userId="S::rebecca_neimandcollaborative.com#ext#@ncconnect.onmicrosoft.com::2e9df2d5-df92-4e5c-ad51-805d35800e25" providerId="AD" clId="Web-{2C3F6F8A-6F16-4C32-7F35-96A4B0ECFAD4}" dt="2024-06-07T00:23:37.758" v="449"/>
          <ac:grpSpMkLst>
            <pc:docMk/>
            <pc:sldMk cId="1062497065" sldId="2147478938"/>
            <ac:grpSpMk id="19" creationId="{AEDFD9B3-9E6F-5A17-6EE5-E12411A83637}"/>
          </ac:grpSpMkLst>
        </pc:grpChg>
        <pc:grpChg chg="add mod ord">
          <ac:chgData name="Rebecca Diaz-Castrejon" userId="S::rebecca_neimandcollaborative.com#ext#@ncconnect.onmicrosoft.com::2e9df2d5-df92-4e5c-ad51-805d35800e25" providerId="AD" clId="Web-{2C3F6F8A-6F16-4C32-7F35-96A4B0ECFAD4}" dt="2024-06-07T00:25:58.791" v="479"/>
          <ac:grpSpMkLst>
            <pc:docMk/>
            <pc:sldMk cId="1062497065" sldId="2147478938"/>
            <ac:grpSpMk id="20" creationId="{47A6F4A4-CE07-682E-D541-BE3BEE588EC7}"/>
          </ac:grpSpMkLst>
        </pc:grpChg>
        <pc:gr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70"/>
          <ac:grpSpMkLst>
            <pc:docMk/>
            <pc:sldMk cId="1062497065" sldId="2147478938"/>
            <ac:grpSpMk id="28" creationId="{81E9A2E3-5362-E06B-A060-863F62357E52}"/>
          </ac:grpSpMkLst>
        </pc:grpChg>
        <pc:grpChg chg="add del">
          <ac:chgData name="Rebecca Diaz-Castrejon" userId="S::rebecca_neimandcollaborative.com#ext#@ncconnect.onmicrosoft.com::2e9df2d5-df92-4e5c-ad51-805d35800e25" providerId="AD" clId="Web-{2C3F6F8A-6F16-4C32-7F35-96A4B0ECFAD4}" dt="2024-06-07T00:25:28.181" v="464"/>
          <ac:grpSpMkLst>
            <pc:docMk/>
            <pc:sldMk cId="1062497065" sldId="2147478938"/>
            <ac:grpSpMk id="31" creationId="{1CC150EA-C3AB-7E37-CD36-BF20D3FDA4DC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19:57.709" v="387" actId="20577"/>
              <pc2:cmMkLst xmlns:pc2="http://schemas.microsoft.com/office/powerpoint/2019/9/main/command">
                <pc:docMk/>
                <pc:sldMk cId="1062497065" sldId="2147478938"/>
                <pc2:cmMk id="{B0B89C17-CCDC-4EDC-8CA1-BADAD163ECD1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19:57.709" v="387" actId="20577"/>
              <pc2:cmMkLst xmlns:pc2="http://schemas.microsoft.com/office/powerpoint/2019/9/main/command">
                <pc:docMk/>
                <pc:sldMk cId="1062497065" sldId="2147478938"/>
                <pc2:cmMk id="{AAFF045D-12D0-4BF7-BCCF-71283DB20285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45:56.240" v="685" actId="20577"/>
              <pc2:cmMkLst xmlns:pc2="http://schemas.microsoft.com/office/powerpoint/2019/9/main/command">
                <pc:docMk/>
                <pc:sldMk cId="1062497065" sldId="2147478938"/>
                <pc2:cmMk id="{6EA60DAF-8677-42EE-9FC5-6CDF708B4477}"/>
              </pc2:cmMkLst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2C3F6F8A-6F16-4C32-7F35-96A4B0ECFAD4}" dt="2024-06-07T00:54:35.558" v="716" actId="1076"/>
        <pc:sldMkLst>
          <pc:docMk/>
          <pc:sldMk cId="2401745229" sldId="2147478939"/>
        </pc:sldMkLst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41.284" v="632"/>
          <ac:spMkLst>
            <pc:docMk/>
            <pc:sldMk cId="2401745229" sldId="2147478939"/>
            <ac:spMk id="5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2C3F6F8A-6F16-4C32-7F35-96A4B0ECFAD4}" dt="2024-06-07T00:40:49.315" v="633"/>
          <ac:spMkLst>
            <pc:docMk/>
            <pc:sldMk cId="2401745229" sldId="2147478939"/>
            <ac:spMk id="7" creationId="{5ED76ED3-78A1-29ED-3E2F-4345DA8FCCF4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17.284" v="623" actId="1076"/>
          <ac:spMkLst>
            <pc:docMk/>
            <pc:sldMk cId="2401745229" sldId="2147478939"/>
            <ac:spMk id="12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37.628" v="631" actId="1076"/>
          <ac:spMkLst>
            <pc:docMk/>
            <pc:sldMk cId="2401745229" sldId="2147478939"/>
            <ac:spMk id="14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4:06.599" v="669" actId="1076"/>
          <ac:spMkLst>
            <pc:docMk/>
            <pc:sldMk cId="2401745229" sldId="2147478939"/>
            <ac:spMk id="18" creationId="{22D01C29-80F3-2345-2BFB-253089776385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54:35.558" v="716" actId="1076"/>
          <ac:spMkLst>
            <pc:docMk/>
            <pc:sldMk cId="2401745229" sldId="2147478939"/>
            <ac:spMk id="19" creationId="{22C78F17-2004-7DD5-C166-CB4E54F280ED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30.753" v="628" actId="1076"/>
          <ac:spMkLst>
            <pc:docMk/>
            <pc:sldMk cId="2401745229" sldId="2147478939"/>
            <ac:spMk id="27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30.753" v="629" actId="1076"/>
          <ac:spMkLst>
            <pc:docMk/>
            <pc:sldMk cId="2401745229" sldId="2147478939"/>
            <ac:spMk id="28" creationId="{FB4E49EB-D90A-E3DE-6F26-FE16C06DCAE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22"/>
          <ac:spMkLst>
            <pc:docMk/>
            <pc:sldMk cId="2401745229" sldId="2147478939"/>
            <ac:spMk id="32" creationId="{50E56434-5A40-EFB4-DB20-7C9E2F05758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21"/>
          <ac:spMkLst>
            <pc:docMk/>
            <pc:sldMk cId="2401745229" sldId="2147478939"/>
            <ac:spMk id="33" creationId="{382F008B-3932-70AC-3B70-64BCB171E044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19"/>
          <ac:spMkLst>
            <pc:docMk/>
            <pc:sldMk cId="2401745229" sldId="2147478939"/>
            <ac:spMk id="37" creationId="{589AAB86-36AC-E257-74A6-0DCE6303FE46}"/>
          </ac:spMkLst>
        </pc:s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7T00:40:17.299" v="624" actId="1076"/>
          <ac:grpSpMkLst>
            <pc:docMk/>
            <pc:sldMk cId="2401745229" sldId="2147478939"/>
            <ac:grpSpMk id="20" creationId="{AEC3468A-B69D-F211-3D60-65DFA54ECBBC}"/>
          </ac:grpSpMkLst>
        </pc:gr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7T00:40:30.768" v="630" actId="1076"/>
          <ac:grpSpMkLst>
            <pc:docMk/>
            <pc:sldMk cId="2401745229" sldId="2147478939"/>
            <ac:grpSpMk id="29" creationId="{AEC3468A-B69D-F211-3D60-65DFA54ECBBC}"/>
          </ac:grpSpMkLst>
        </pc:gr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20"/>
          <ac:grpSpMkLst>
            <pc:docMk/>
            <pc:sldMk cId="2401745229" sldId="2147478939"/>
            <ac:grpSpMk id="34" creationId="{445AF90F-87E2-6B4D-1648-5DD594F840D8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51:52.728" v="714" actId="20577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51:52.728" v="714" actId="20577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2C3F6F8A-6F16-4C32-7F35-96A4B0ECFAD4}" dt="2024-06-07T00:22:19.038" v="431" actId="1076"/>
        <pc:sldMkLst>
          <pc:docMk/>
          <pc:sldMk cId="3536237577" sldId="2147478940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4:53.097" v="339" actId="14100"/>
          <ac:spMkLst>
            <pc:docMk/>
            <pc:sldMk cId="3536237577" sldId="2147478940"/>
            <ac:spMk id="5" creationId="{00000000-0000-0000-0000-000000000000}"/>
          </ac:spMkLst>
        </pc:spChg>
        <pc:spChg chg="del mod topLvl">
          <ac:chgData name="Rebecca Diaz-Castrejon" userId="S::rebecca_neimandcollaborative.com#ext#@ncconnect.onmicrosoft.com::2e9df2d5-df92-4e5c-ad51-805d35800e25" providerId="AD" clId="Web-{2C3F6F8A-6F16-4C32-7F35-96A4B0ECFAD4}" dt="2024-06-07T00:21:29.163" v="424"/>
          <ac:spMkLst>
            <pc:docMk/>
            <pc:sldMk cId="3536237577" sldId="2147478940"/>
            <ac:spMk id="7" creationId="{71226848-23F4-2F79-D4ED-FDC896C04093}"/>
          </ac:spMkLst>
        </pc:spChg>
        <pc:spChg chg="mod topLvl">
          <ac:chgData name="Rebecca Diaz-Castrejon" userId="S::rebecca_neimandcollaborative.com#ext#@ncconnect.onmicrosoft.com::2e9df2d5-df92-4e5c-ad51-805d35800e25" providerId="AD" clId="Web-{2C3F6F8A-6F16-4C32-7F35-96A4B0ECFAD4}" dt="2024-06-07T00:21:24.710" v="422" actId="14100"/>
          <ac:spMkLst>
            <pc:docMk/>
            <pc:sldMk cId="3536237577" sldId="2147478940"/>
            <ac:spMk id="11" creationId="{0D848FC8-26B6-CE86-0C4C-53EF621BBC12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22:02.585" v="427" actId="1076"/>
          <ac:spMkLst>
            <pc:docMk/>
            <pc:sldMk cId="3536237577" sldId="2147478940"/>
            <ac:spMk id="12" creationId="{D792BC86-1CB5-147C-E9B8-750435C1AE4D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4:45.800" v="338" actId="14100"/>
          <ac:spMkLst>
            <pc:docMk/>
            <pc:sldMk cId="3536237577" sldId="2147478940"/>
            <ac:spMk id="18" creationId="{22D01C29-80F3-2345-2BFB-253089776385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5:32.378" v="355" actId="20577"/>
          <ac:spMkLst>
            <pc:docMk/>
            <pc:sldMk cId="3536237577" sldId="2147478940"/>
            <ac:spMk id="23" creationId="{ADF81D6B-61A2-4DA2-7273-55BC53AF1FC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08:32.890" v="274"/>
          <ac:spMkLst>
            <pc:docMk/>
            <pc:sldMk cId="3536237577" sldId="2147478940"/>
            <ac:spMk id="25" creationId="{5C663257-A0F7-8615-8079-53F36906169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08:32.890" v="273"/>
          <ac:spMkLst>
            <pc:docMk/>
            <pc:sldMk cId="3536237577" sldId="2147478940"/>
            <ac:spMk id="38" creationId="{7C8DBE81-440E-D6DA-55CF-9808495497F5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08:29.843" v="271"/>
          <ac:spMkLst>
            <pc:docMk/>
            <pc:sldMk cId="3536237577" sldId="2147478940"/>
            <ac:spMk id="43" creationId="{1EF8A68E-DB43-D854-FC24-68B1CEC1F038}"/>
          </ac:spMkLst>
        </pc:spChg>
        <pc:grpChg chg="add del mod">
          <ac:chgData name="Rebecca Diaz-Castrejon" userId="S::rebecca_neimandcollaborative.com#ext#@ncconnect.onmicrosoft.com::2e9df2d5-df92-4e5c-ad51-805d35800e25" providerId="AD" clId="Web-{2C3F6F8A-6F16-4C32-7F35-96A4B0ECFAD4}" dt="2024-06-07T00:13:49.783" v="328"/>
          <ac:grpSpMkLst>
            <pc:docMk/>
            <pc:sldMk cId="3536237577" sldId="2147478940"/>
            <ac:grpSpMk id="4" creationId="{DF9AECEC-D5F0-1FA2-5E46-FED7FE806AC9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2C3F6F8A-6F16-4C32-7F35-96A4B0ECFAD4}" dt="2024-06-07T00:22:02.585" v="428" actId="1076"/>
          <ac:grpSpMkLst>
            <pc:docMk/>
            <pc:sldMk cId="3536237577" sldId="2147478940"/>
            <ac:grpSpMk id="16" creationId="{11C75CA9-423E-F4BB-3A31-CDD89CB22EC7}"/>
          </ac:grpSpMkLst>
        </pc:grpChg>
        <pc:grpChg chg="add mod ord">
          <ac:chgData name="Rebecca Diaz-Castrejon" userId="S::rebecca_neimandcollaborative.com#ext#@ncconnect.onmicrosoft.com::2e9df2d5-df92-4e5c-ad51-805d35800e25" providerId="AD" clId="Web-{2C3F6F8A-6F16-4C32-7F35-96A4B0ECFAD4}" dt="2024-06-07T00:22:19.038" v="431" actId="1076"/>
          <ac:grpSpMkLst>
            <pc:docMk/>
            <pc:sldMk cId="3536237577" sldId="2147478940"/>
            <ac:grpSpMk id="19" creationId="{0528C56E-49E6-E0F4-9D31-E4CB2B69C656}"/>
          </ac:grpSpMkLst>
        </pc:grpChg>
        <pc:grpChg chg="del mod topLvl">
          <ac:chgData name="Rebecca Diaz-Castrejon" userId="S::rebecca_neimandcollaborative.com#ext#@ncconnect.onmicrosoft.com::2e9df2d5-df92-4e5c-ad51-805d35800e25" providerId="AD" clId="Web-{2C3F6F8A-6F16-4C32-7F35-96A4B0ECFAD4}" dt="2024-06-07T00:21:29.163" v="423"/>
          <ac:grpSpMkLst>
            <pc:docMk/>
            <pc:sldMk cId="3536237577" sldId="2147478940"/>
            <ac:grpSpMk id="22" creationId="{5684C6A6-1F1F-168F-4D5B-8C30FD458194}"/>
          </ac:grpSpMkLst>
        </pc:gr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08:32.890" v="272"/>
          <ac:grpSpMkLst>
            <pc:docMk/>
            <pc:sldMk cId="3536237577" sldId="2147478940"/>
            <ac:grpSpMk id="42" creationId="{A7F26040-18D7-A152-7B9C-CD557DD77844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6T23:46:55.455" v="73"/>
              <pc2:cmMkLst xmlns:pc2="http://schemas.microsoft.com/office/powerpoint/2019/9/main/command">
                <pc:docMk/>
                <pc:sldMk cId="3536237577" sldId="2147478940"/>
                <pc2:cmMk id="{74321641-69ED-40F8-AF1A-F8CFBB12DDD9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7T01:03:27.110" v="761" actId="20577"/>
        <pc:sldMkLst>
          <pc:docMk/>
          <pc:sldMk cId="2391752560" sldId="2147478943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1:03:27.110" v="761" actId="20577"/>
          <ac:spMkLst>
            <pc:docMk/>
            <pc:sldMk cId="2391752560" sldId="2147478943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1:00:02.358" v="760" actId="20577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56:15.871" v="723"/>
                <pc2:cmRplyMkLst xmlns:pc2="http://schemas.microsoft.com/office/powerpoint/2019/9/main/command">
                  <pc:docMk/>
                  <pc:sldMk cId="2391752560" sldId="2147478943"/>
                  <pc2:cmMk id="{ABA37642-7C0A-416C-861C-C49BFC7DB8A6}"/>
                  <pc2:cmRplyMk id="{795BD3EE-CCFC-4316-AC09-0B6FB3EADC08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1:00:02.358" v="760" actId="20577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58:23.311" v="742"/>
                <pc2:cmRplyMkLst xmlns:pc2="http://schemas.microsoft.com/office/powerpoint/2019/9/main/command">
                  <pc:docMk/>
                  <pc:sldMk cId="2391752560" sldId="2147478943"/>
                  <pc2:cmMk id="{5FC4B5FC-567A-45D7-97A9-4714185764E7}"/>
                  <pc2:cmRplyMk id="{D13A8681-F947-4493-A4FB-C1E6507B4799}"/>
                </pc2:cmRplyMkLst>
              </pc226:cmRplyChg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2C3F6F8A-6F16-4C32-7F35-96A4B0ECFAD4}" dt="2024-06-06T23:34:39.853" v="2"/>
        <pc:sldMkLst>
          <pc:docMk/>
          <pc:sldMk cId="3983646097" sldId="2147478944"/>
        </pc:sldMkLst>
        <pc:graphicFrameChg chg="mod modGraphic">
          <ac:chgData name="Rebecca Diaz-Castrejon" userId="S::rebecca_neimandcollaborative.com#ext#@ncconnect.onmicrosoft.com::2e9df2d5-df92-4e5c-ad51-805d35800e25" providerId="AD" clId="Web-{2C3F6F8A-6F16-4C32-7F35-96A4B0ECFAD4}" dt="2024-06-06T23:34:39.853" v="2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  <pc:sldChg chg="addSp delSp modSp add replId">
        <pc:chgData name="Rebecca Diaz-Castrejon" userId="S::rebecca_neimandcollaborative.com#ext#@ncconnect.onmicrosoft.com::2e9df2d5-df92-4e5c-ad51-805d35800e25" providerId="AD" clId="Web-{2C3F6F8A-6F16-4C32-7F35-96A4B0ECFAD4}" dt="2024-06-07T00:20:49.850" v="417" actId="20577"/>
        <pc:sldMkLst>
          <pc:docMk/>
          <pc:sldMk cId="636725924" sldId="2147478945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47:45.002" v="104"/>
          <ac:spMkLst>
            <pc:docMk/>
            <pc:sldMk cId="636725924" sldId="2147478945"/>
            <ac:spMk id="2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40"/>
          <ac:spMkLst>
            <pc:docMk/>
            <pc:sldMk cId="636725924" sldId="2147478945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8"/>
          <ac:spMkLst>
            <pc:docMk/>
            <pc:sldMk cId="636725924" sldId="2147478945"/>
            <ac:spMk id="7" creationId="{71226848-23F4-2F79-D4ED-FDC896C04093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47:42.346" v="103" actId="20577"/>
          <ac:spMkLst>
            <pc:docMk/>
            <pc:sldMk cId="636725924" sldId="2147478945"/>
            <ac:spMk id="8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6T23:48:46.706" v="134" actId="20577"/>
          <ac:spMkLst>
            <pc:docMk/>
            <pc:sldMk cId="636725924" sldId="2147478945"/>
            <ac:spMk id="10" creationId="{D9FC44EA-FD03-30C5-4CA2-08EF48D3DA1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7"/>
          <ac:spMkLst>
            <pc:docMk/>
            <pc:sldMk cId="636725924" sldId="2147478945"/>
            <ac:spMk id="11" creationId="{0D848FC8-26B6-CE86-0C4C-53EF621BBC12}"/>
          </ac:spMkLst>
        </pc:spChg>
        <pc:spChg chg="add del">
          <ac:chgData name="Rebecca Diaz-Castrejon" userId="S::rebecca_neimandcollaborative.com#ext#@ncconnect.onmicrosoft.com::2e9df2d5-df92-4e5c-ad51-805d35800e25" providerId="AD" clId="Web-{2C3F6F8A-6F16-4C32-7F35-96A4B0ECFAD4}" dt="2024-06-06T23:48:02.815" v="112"/>
          <ac:spMkLst>
            <pc:docMk/>
            <pc:sldMk cId="636725924" sldId="2147478945"/>
            <ac:spMk id="13" creationId="{42548BE6-0DB7-EC89-AF1A-2A7C033926D1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6T23:54:31.834" v="220" actId="1076"/>
          <ac:spMkLst>
            <pc:docMk/>
            <pc:sldMk cId="636725924" sldId="2147478945"/>
            <ac:spMk id="15" creationId="{B3D6CF9B-C79A-97C0-80AB-87306D9D230C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9"/>
          <ac:spMkLst>
            <pc:docMk/>
            <pc:sldMk cId="636725924" sldId="2147478945"/>
            <ac:spMk id="18" creationId="{22D01C29-80F3-2345-2BFB-253089776385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08:18.671" v="270" actId="1076"/>
          <ac:spMkLst>
            <pc:docMk/>
            <pc:sldMk cId="636725924" sldId="2147478945"/>
            <ac:spMk id="19" creationId="{19514E29-3756-BA0C-FA69-1F73A5760E8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5"/>
          <ac:spMkLst>
            <pc:docMk/>
            <pc:sldMk cId="636725924" sldId="2147478945"/>
            <ac:spMk id="23" creationId="{ADF81D6B-61A2-4DA2-7273-55BC53AF1FC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49:18.581" v="141" actId="1076"/>
          <ac:spMkLst>
            <pc:docMk/>
            <pc:sldMk cId="636725924" sldId="2147478945"/>
            <ac:spMk id="25" creationId="{5C663257-A0F7-8615-8079-53F36906169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20:49.850" v="417" actId="20577"/>
          <ac:spMkLst>
            <pc:docMk/>
            <pc:sldMk cId="636725924" sldId="2147478945"/>
            <ac:spMk id="38" creationId="{7C8DBE81-440E-D6DA-55CF-9808495497F5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6:04.285" v="359" actId="20577"/>
          <ac:spMkLst>
            <pc:docMk/>
            <pc:sldMk cId="636725924" sldId="2147478945"/>
            <ac:spMk id="43" creationId="{1EF8A68E-DB43-D854-FC24-68B1CEC1F038}"/>
          </ac:spMkLst>
        </pc:s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6"/>
          <ac:grpSpMkLst>
            <pc:docMk/>
            <pc:sldMk cId="636725924" sldId="2147478945"/>
            <ac:grpSpMk id="22" creationId="{5684C6A6-1F1F-168F-4D5B-8C30FD458194}"/>
          </ac:grpSpMkLst>
        </pc:gr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6T23:49:31.175" v="146" actId="1076"/>
          <ac:grpSpMkLst>
            <pc:docMk/>
            <pc:sldMk cId="636725924" sldId="2147478945"/>
            <ac:grpSpMk id="42" creationId="{A7F26040-18D7-A152-7B9C-CD557DD77844}"/>
          </ac:grpSpMkLst>
        </pc:grpChg>
      </pc:sldChg>
      <pc:sldChg chg="addSp delSp modSp add replId">
        <pc:chgData name="Rebecca Diaz-Castrejon" userId="S::rebecca_neimandcollaborative.com#ext#@ncconnect.onmicrosoft.com::2e9df2d5-df92-4e5c-ad51-805d35800e25" providerId="AD" clId="Web-{2C3F6F8A-6F16-4C32-7F35-96A4B0ECFAD4}" dt="2024-06-07T00:43:29.098" v="666" actId="1076"/>
        <pc:sldMkLst>
          <pc:docMk/>
          <pc:sldMk cId="4132649152" sldId="2147478946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20" v="662" actId="1076"/>
          <ac:spMkLst>
            <pc:docMk/>
            <pc:sldMk cId="4132649152" sldId="2147478946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29:17.121" v="530"/>
          <ac:spMkLst>
            <pc:docMk/>
            <pc:sldMk cId="4132649152" sldId="2147478946"/>
            <ac:spMk id="6" creationId="{47FBB60F-7235-9B0E-3638-90995B0248BE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29:39.246" v="537"/>
          <ac:spMkLst>
            <pc:docMk/>
            <pc:sldMk cId="4132649152" sldId="2147478946"/>
            <ac:spMk id="7" creationId="{6C4E351D-7BC4-D3A3-504E-D44D6B363624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29:39.262" v="538"/>
          <ac:spMkLst>
            <pc:docMk/>
            <pc:sldMk cId="4132649152" sldId="2147478946"/>
            <ac:spMk id="10" creationId="{8276CF20-98BD-0895-693C-2B8114A7BA4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6"/>
          <ac:spMkLst>
            <pc:docMk/>
            <pc:sldMk cId="4132649152" sldId="2147478946"/>
            <ac:spMk id="12" creationId="{5227153E-33D3-13E8-57AD-832B22809EFE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5"/>
          <ac:spMkLst>
            <pc:docMk/>
            <pc:sldMk cId="4132649152" sldId="2147478946"/>
            <ac:spMk id="14" creationId="{FB4E49EB-D90A-E3DE-6F26-FE16C06DCAE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7"/>
          <ac:spMkLst>
            <pc:docMk/>
            <pc:sldMk cId="4132649152" sldId="2147478946"/>
            <ac:spMk id="18" creationId="{22D01C29-80F3-2345-2BFB-253089776385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3"/>
          <ac:spMkLst>
            <pc:docMk/>
            <pc:sldMk cId="4132649152" sldId="2147478946"/>
            <ac:spMk id="19" creationId="{22C78F17-2004-7DD5-C166-CB4E54F280ED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2"/>
          <ac:spMkLst>
            <pc:docMk/>
            <pc:sldMk cId="4132649152" sldId="2147478946"/>
            <ac:spMk id="27" creationId="{5227153E-33D3-13E8-57AD-832B22809EFE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1"/>
          <ac:spMkLst>
            <pc:docMk/>
            <pc:sldMk cId="4132649152" sldId="2147478946"/>
            <ac:spMk id="28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36" v="663" actId="1076"/>
          <ac:spMkLst>
            <pc:docMk/>
            <pc:sldMk cId="4132649152" sldId="2147478946"/>
            <ac:spMk id="32" creationId="{50E56434-5A40-EFB4-DB20-7C9E2F05758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51" v="664" actId="1076"/>
          <ac:spMkLst>
            <pc:docMk/>
            <pc:sldMk cId="4132649152" sldId="2147478946"/>
            <ac:spMk id="33" creationId="{382F008B-3932-70AC-3B70-64BCB171E044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98" v="666" actId="1076"/>
          <ac:spMkLst>
            <pc:docMk/>
            <pc:sldMk cId="4132649152" sldId="2147478946"/>
            <ac:spMk id="37" creationId="{589AAB86-36AC-E257-74A6-0DCE6303FE46}"/>
          </ac:spMkLst>
        </pc:s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4"/>
          <ac:grpSpMkLst>
            <pc:docMk/>
            <pc:sldMk cId="4132649152" sldId="2147478946"/>
            <ac:grpSpMk id="20" creationId="{AEC3468A-B69D-F211-3D60-65DFA54ECBBC}"/>
          </ac:grpSpMkLst>
        </pc:gr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0"/>
          <ac:grpSpMkLst>
            <pc:docMk/>
            <pc:sldMk cId="4132649152" sldId="2147478946"/>
            <ac:grpSpMk id="29" creationId="{AEC3468A-B69D-F211-3D60-65DFA54ECBBC}"/>
          </ac:grpSpMkLst>
        </pc:gr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7T00:43:29.067" v="665" actId="1076"/>
          <ac:grpSpMkLst>
            <pc:docMk/>
            <pc:sldMk cId="4132649152" sldId="2147478946"/>
            <ac:grpSpMk id="34" creationId="{445AF90F-87E2-6B4D-1648-5DD594F840D8}"/>
          </ac:grpSpMkLst>
        </pc:grpChg>
        <pc:picChg chg="add mod">
          <ac:chgData name="Rebecca Diaz-Castrejon" userId="S::rebecca_neimandcollaborative.com#ext#@ncconnect.onmicrosoft.com::2e9df2d5-df92-4e5c-ad51-805d35800e25" providerId="AD" clId="Web-{2C3F6F8A-6F16-4C32-7F35-96A4B0ECFAD4}" dt="2024-06-07T00:29:39.340" v="539"/>
          <ac:picMkLst>
            <pc:docMk/>
            <pc:sldMk cId="4132649152" sldId="2147478946"/>
            <ac:picMk id="13" creationId="{5BC37E6F-C6A2-C9E5-F6EE-F19743384124}"/>
          </ac:picMkLst>
        </pc:picChg>
        <pc:picChg chg="del">
          <ac:chgData name="Rebecca Diaz-Castrejon" userId="S::rebecca_neimandcollaborative.com#ext#@ncconnect.onmicrosoft.com::2e9df2d5-df92-4e5c-ad51-805d35800e25" providerId="AD" clId="Web-{2C3F6F8A-6F16-4C32-7F35-96A4B0ECFAD4}" dt="2024-06-07T00:29:17.121" v="529"/>
          <ac:picMkLst>
            <pc:docMk/>
            <pc:sldMk cId="4132649152" sldId="2147478946"/>
            <ac:picMk id="21" creationId="{F110C6C3-F557-E6FF-9CD5-D0865D30899C}"/>
          </ac:picMkLst>
        </pc:picChg>
      </pc:sldChg>
    </pc:docChg>
  </pc:docChgLst>
  <pc:docChgLst>
    <pc:chgData name="Rebecca Diaz-Castrejon" userId="S::rebecca_neimandcollaborative.com#ext#@ncconnect.onmicrosoft.com::2e9df2d5-df92-4e5c-ad51-805d35800e25" providerId="AD" clId="Web-{81448346-BECB-A0E1-5FB3-F2C9A9D15625}"/>
    <pc:docChg chg="modSld">
      <pc:chgData name="Rebecca Diaz-Castrejon" userId="S::rebecca_neimandcollaborative.com#ext#@ncconnect.onmicrosoft.com::2e9df2d5-df92-4e5c-ad51-805d35800e25" providerId="AD" clId="Web-{81448346-BECB-A0E1-5FB3-F2C9A9D15625}" dt="2024-06-06T19:39:30.502" v="40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81448346-BECB-A0E1-5FB3-F2C9A9D15625}" dt="2024-06-06T19:39:30.502" v="40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9:20.001" v="38" actId="20577"/>
          <ac:spMkLst>
            <pc:docMk/>
            <pc:sldMk cId="0" sldId="256"/>
            <ac:spMk id="1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9:20.001" v="38" actId="20577"/>
              <pc2:cmMkLst xmlns:pc2="http://schemas.microsoft.com/office/powerpoint/2019/9/main/command">
                <pc:docMk/>
                <pc:sldMk cId="0" sldId="256"/>
                <pc2:cmMk id="{A6D27468-979B-477D-94B7-B206D49A39F0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9:30.502" v="40"/>
              <pc2:cmMkLst xmlns:pc2="http://schemas.microsoft.com/office/powerpoint/2019/9/main/command">
                <pc:docMk/>
                <pc:sldMk cId="0" sldId="256"/>
                <pc2:cmMk id="{D3B58C7D-9229-43C5-B789-208012FFDBDB}"/>
              </pc2:cmMkLst>
              <pc226:cmRplyChg chg="add">
                <pc226:chgData name="Rebecca Diaz-Castrejon" userId="S::rebecca_neimandcollaborative.com#ext#@ncconnect.onmicrosoft.com::2e9df2d5-df92-4e5c-ad51-805d35800e25" providerId="AD" clId="Web-{81448346-BECB-A0E1-5FB3-F2C9A9D15625}" dt="2024-06-06T19:39:28.252" v="39"/>
                <pc2:cmRplyMkLst xmlns:pc2="http://schemas.microsoft.com/office/powerpoint/2019/9/main/command">
                  <pc:docMk/>
                  <pc:sldMk cId="0" sldId="256"/>
                  <pc2:cmMk id="{D3B58C7D-9229-43C5-B789-208012FFDBDB}"/>
                  <pc2:cmRplyMk id="{2E7A82E5-6DF1-4919-9748-BAB89A22CD6B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81448346-BECB-A0E1-5FB3-F2C9A9D15625}" dt="2024-06-06T19:39:05.626" v="30"/>
        <pc:sldMkLst>
          <pc:docMk/>
          <pc:sldMk cId="0" sldId="2147478920"/>
        </pc:sldMkLst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8:28.907" v="28" actId="20577"/>
          <ac:spMkLst>
            <pc:docMk/>
            <pc:sldMk cId="0" sldId="2147478920"/>
            <ac:spMk id="1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9:05.626" v="30"/>
              <pc2:cmMkLst xmlns:pc2="http://schemas.microsoft.com/office/powerpoint/2019/9/main/command">
                <pc:docMk/>
                <pc:sldMk cId="0" sldId="2147478920"/>
                <pc2:cmMk id="{253F202E-09BD-44CD-BADC-DDF5A121179C}"/>
              </pc2:cmMkLst>
              <pc226:cmRplyChg chg="add">
                <pc226:chgData name="Rebecca Diaz-Castrejon" userId="S::rebecca_neimandcollaborative.com#ext#@ncconnect.onmicrosoft.com::2e9df2d5-df92-4e5c-ad51-805d35800e25" providerId="AD" clId="Web-{81448346-BECB-A0E1-5FB3-F2C9A9D15625}" dt="2024-06-06T19:39:02.954" v="29"/>
                <pc2:cmRplyMkLst xmlns:pc2="http://schemas.microsoft.com/office/powerpoint/2019/9/main/command">
                  <pc:docMk/>
                  <pc:sldMk cId="0" sldId="2147478920"/>
                  <pc2:cmMk id="{253F202E-09BD-44CD-BADC-DDF5A121179C}"/>
                  <pc2:cmRplyMk id="{159AA96D-4DE9-4BE9-8AEA-231C18A0D4AE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8:24.563" v="25" actId="20577"/>
              <pc2:cmMkLst xmlns:pc2="http://schemas.microsoft.com/office/powerpoint/2019/9/main/command">
                <pc:docMk/>
                <pc:sldMk cId="0" sldId="2147478920"/>
                <pc2:cmMk id="{974F62D0-C6FD-415E-BFDC-38AECF254524}"/>
              </pc2:cmMkLst>
            </pc226:cmChg>
          </p:ext>
        </pc:extLst>
      </pc:sldChg>
      <pc:sldChg chg="modCm">
        <pc:chgData name="Rebecca Diaz-Castrejon" userId="S::rebecca_neimandcollaborative.com#ext#@ncconnect.onmicrosoft.com::2e9df2d5-df92-4e5c-ad51-805d35800e25" providerId="AD" clId="Web-{81448346-BECB-A0E1-5FB3-F2C9A9D15625}" dt="2024-06-06T19:18:59.416" v="0"/>
        <pc:sldMkLst>
          <pc:docMk/>
          <pc:sldMk cId="0" sldId="21474789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18:59.416" v="0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81448346-BECB-A0E1-5FB3-F2C9A9D15625}" dt="2024-06-06T19:35:54.373" v="21" actId="1076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5:00.356" v="13" actId="14100"/>
          <ac:spMkLst>
            <pc:docMk/>
            <pc:sldMk cId="0" sldId="2147478924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81448346-BECB-A0E1-5FB3-F2C9A9D15625}" dt="2024-06-06T19:33:35.948" v="3"/>
          <ac:spMkLst>
            <pc:docMk/>
            <pc:sldMk cId="0" sldId="2147478924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5:18.638" v="15" actId="14100"/>
          <ac:spMkLst>
            <pc:docMk/>
            <pc:sldMk cId="0" sldId="2147478924"/>
            <ac:spMk id="10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81448346-BECB-A0E1-5FB3-F2C9A9D15625}" dt="2024-06-06T19:35:09.028" v="14" actId="14100"/>
          <ac:grpSpMkLst>
            <pc:docMk/>
            <pc:sldMk cId="0" sldId="2147478924"/>
            <ac:grpSpMk id="2" creationId="{00000000-0000-0000-0000-000000000000}"/>
          </ac:grpSpMkLst>
        </pc:grpChg>
        <pc:picChg chg="add del mod">
          <ac:chgData name="Rebecca Diaz-Castrejon" userId="S::rebecca_neimandcollaborative.com#ext#@ncconnect.onmicrosoft.com::2e9df2d5-df92-4e5c-ad51-805d35800e25" providerId="AD" clId="Web-{81448346-BECB-A0E1-5FB3-F2C9A9D15625}" dt="2024-06-06T19:33:51.605" v="6"/>
          <ac:picMkLst>
            <pc:docMk/>
            <pc:sldMk cId="0" sldId="2147478924"/>
            <ac:picMk id="16" creationId="{E128112E-9576-EB71-1C7F-C7B9FD58DF85}"/>
          </ac:picMkLst>
        </pc:picChg>
        <pc:picChg chg="add mod modCrop">
          <ac:chgData name="Rebecca Diaz-Castrejon" userId="S::rebecca_neimandcollaborative.com#ext#@ncconnect.onmicrosoft.com::2e9df2d5-df92-4e5c-ad51-805d35800e25" providerId="AD" clId="Web-{81448346-BECB-A0E1-5FB3-F2C9A9D15625}" dt="2024-06-06T19:35:54.373" v="21" actId="1076"/>
          <ac:picMkLst>
            <pc:docMk/>
            <pc:sldMk cId="0" sldId="2147478924"/>
            <ac:picMk id="17" creationId="{D78DA54D-988B-28A5-610A-276F59C51F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3:32.729" v="2"/>
              <pc2:cmMkLst xmlns:pc2="http://schemas.microsoft.com/office/powerpoint/2019/9/main/command">
                <pc:docMk/>
                <pc:sldMk cId="0" sldId="2147478924"/>
                <pc2:cmMk id="{A4555C4F-C7A2-4A16-A6EF-EB8A26EE19E2}"/>
              </pc2:cmMkLst>
              <pc226:cmRplyChg chg="add">
                <pc226:chgData name="Rebecca Diaz-Castrejon" userId="S::rebecca_neimandcollaborative.com#ext#@ncconnect.onmicrosoft.com::2e9df2d5-df92-4e5c-ad51-805d35800e25" providerId="AD" clId="Web-{81448346-BECB-A0E1-5FB3-F2C9A9D15625}" dt="2024-06-06T19:33:30.448" v="1"/>
                <pc2:cmRplyMkLst xmlns:pc2="http://schemas.microsoft.com/office/powerpoint/2019/9/main/command">
                  <pc:docMk/>
                  <pc:sldMk cId="0" sldId="2147478924"/>
                  <pc2:cmMk id="{A4555C4F-C7A2-4A16-A6EF-EB8A26EE19E2}"/>
                  <pc2:cmRplyMk id="{BAAFA596-C466-4F87-AAEA-3236BBE2ED1E}"/>
                </pc2:cmRplyMkLst>
              </pc226:cmRplyChg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0F8AFB19-B955-9975-790F-AFD1F73B9713}"/>
    <pc:docChg chg="modSld">
      <pc:chgData name="Rebecca Diaz-Castrejon" userId="S::rebecca_neimandcollaborative.com#ext#@ncconnect.onmicrosoft.com::2e9df2d5-df92-4e5c-ad51-805d35800e25" providerId="AD" clId="Web-{0F8AFB19-B955-9975-790F-AFD1F73B9713}" dt="2024-06-07T01:21:58.556" v="95" actId="20577"/>
      <pc:docMkLst>
        <pc:docMk/>
      </pc:docMkLst>
      <pc:sldChg chg="addSp modSp">
        <pc:chgData name="Rebecca Diaz-Castrejon" userId="S::rebecca_neimandcollaborative.com#ext#@ncconnect.onmicrosoft.com::2e9df2d5-df92-4e5c-ad51-805d35800e25" providerId="AD" clId="Web-{0F8AFB19-B955-9975-790F-AFD1F73B9713}" dt="2024-06-07T01:21:58.556" v="95" actId="20577"/>
        <pc:sldMkLst>
          <pc:docMk/>
          <pc:sldMk cId="0" sldId="257"/>
        </pc:sldMkLst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21:26.399" v="85" actId="1076"/>
          <ac:spMkLst>
            <pc:docMk/>
            <pc:sldMk cId="0" sldId="257"/>
            <ac:spMk id="4" creationId="{DE3095AB-840F-A165-4BE1-289A063FD36E}"/>
          </ac:spMkLst>
        </pc:spChg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21:58.556" v="95" actId="20577"/>
          <ac:spMkLst>
            <pc:docMk/>
            <pc:sldMk cId="0" sldId="257"/>
            <ac:spMk id="10" creationId="{A5C195D1-61A8-1D89-605A-F164D0BF6966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59.274" v="77" actId="1076"/>
          <ac:spMkLst>
            <pc:docMk/>
            <pc:sldMk cId="0" sldId="257"/>
            <ac:spMk id="28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258" v="76" actId="1076"/>
          <ac:grpSpMkLst>
            <pc:docMk/>
            <pc:sldMk cId="0" sldId="257"/>
            <ac:grpSpMk id="42" creationId="{82BC8870-002B-6DB2-CE72-CB7F1361D382}"/>
          </ac:grpSpMkLst>
        </pc:gr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305" v="78" actId="1076"/>
          <ac:grpSpMkLst>
            <pc:docMk/>
            <pc:sldMk cId="0" sldId="257"/>
            <ac:grpSpMk id="43" creationId="{845BD40E-AD66-6F0C-D5B0-B50743AD5D81}"/>
          </ac:grpSpMkLst>
        </pc:gr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321" v="79" actId="1076"/>
          <ac:grpSpMkLst>
            <pc:docMk/>
            <pc:sldMk cId="0" sldId="257"/>
            <ac:grpSpMk id="44" creationId="{5DCD35CC-D066-BC2C-B0EF-31FD66D099DF}"/>
          </ac:grpSpMkLst>
        </pc:gr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352" v="80" actId="1076"/>
          <ac:grpSpMkLst>
            <pc:docMk/>
            <pc:sldMk cId="0" sldId="257"/>
            <ac:grpSpMk id="45" creationId="{BA7B3D45-BCEB-752C-581D-AD8858EC7080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0F8AFB19-B955-9975-790F-AFD1F73B9713}" dt="2024-06-07T01:20:05.914" v="75" actId="1076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5.882" v="73" actId="1076"/>
          <ac:spMkLst>
            <pc:docMk/>
            <pc:sldMk cId="3915141931" sldId="2147478926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9:59.992" v="70" actId="1076"/>
          <ac:spMkLst>
            <pc:docMk/>
            <pc:sldMk cId="3915141931" sldId="214747892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5.898" v="74" actId="1076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5.914" v="75" actId="1076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0.007" v="71" actId="1076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0.023" v="72" actId="1076"/>
          <ac:spMkLst>
            <pc:docMk/>
            <pc:sldMk cId="3915141931" sldId="2147478926"/>
            <ac:spMk id="14" creationId="{00000000-0000-0000-0000-000000000000}"/>
          </ac:spMkLst>
        </pc:spChg>
      </pc:sldChg>
      <pc:sldChg chg="addSp delSp modSp modCm">
        <pc:chgData name="Rebecca Diaz-Castrejon" userId="S::rebecca_neimandcollaborative.com#ext#@ncconnect.onmicrosoft.com::2e9df2d5-df92-4e5c-ad51-805d35800e25" providerId="AD" clId="Web-{0F8AFB19-B955-9975-790F-AFD1F73B9713}" dt="2024-06-07T01:18:44.990" v="69" actId="1076"/>
        <pc:sldMkLst>
          <pc:docMk/>
          <pc:sldMk cId="2786167085" sldId="2147478936"/>
        </pc:sldMkLst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16:50.301" v="36" actId="14100"/>
          <ac:spMkLst>
            <pc:docMk/>
            <pc:sldMk cId="2786167085" sldId="2147478936"/>
            <ac:spMk id="5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785" v="25" actId="1076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00" v="26" actId="1076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16" v="27" actId="1076"/>
          <ac:spMkLst>
            <pc:docMk/>
            <pc:sldMk cId="2786167085" sldId="214747893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32" v="28" actId="1076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63" v="31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63" v="32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47" v="29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47" v="30" actId="1076"/>
          <ac:spMkLst>
            <pc:docMk/>
            <pc:sldMk cId="2786167085" sldId="2147478936"/>
            <ac:spMk id="14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18:44.990" v="69" actId="1076"/>
          <ac:spMkLst>
            <pc:docMk/>
            <pc:sldMk cId="2786167085" sldId="2147478936"/>
            <ac:spMk id="15" creationId="{8A54DFCB-A36B-E5F0-2E1E-484825D15082}"/>
          </ac:spMkLst>
        </pc:spChg>
        <pc:picChg chg="del">
          <ac:chgData name="Rebecca Diaz-Castrejon" userId="S::rebecca_neimandcollaborative.com#ext#@ncconnect.onmicrosoft.com::2e9df2d5-df92-4e5c-ad51-805d35800e25" providerId="AD" clId="Web-{0F8AFB19-B955-9975-790F-AFD1F73B9713}" dt="2024-06-07T01:16:46.191" v="35"/>
          <ac:picMkLst>
            <pc:docMk/>
            <pc:sldMk cId="2786167085" sldId="2147478936"/>
            <ac:picMk id="4" creationId="{150B56FC-59B0-EDB4-D2DC-FB4001F073F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F8AFB19-B955-9975-790F-AFD1F73B9713}" dt="2024-06-07T01:15:49.253" v="8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F8AFB19-B955-9975-790F-AFD1F73B9713}" dt="2024-06-07T01:15:49.253" v="8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</pc:docChg>
  </pc:docChgLst>
  <pc:docChgLst>
    <pc:chgData name="Bush, Melanie E" userId="S::melanie.bush@dhhs.nc.gov::b47a0c96-d1fe-41f5-a768-549375b87e12" providerId="AD" clId="Web-{96EF0B7E-119E-6011-3F6A-4277F1C90830}"/>
    <pc:docChg chg="modSld">
      <pc:chgData name="Bush, Melanie E" userId="S::melanie.bush@dhhs.nc.gov::b47a0c96-d1fe-41f5-a768-549375b87e12" providerId="AD" clId="Web-{96EF0B7E-119E-6011-3F6A-4277F1C90830}" dt="2024-06-07T12:22:41.660" v="0" actId="20577"/>
      <pc:docMkLst>
        <pc:docMk/>
      </pc:docMkLst>
      <pc:sldChg chg="modSp modCm">
        <pc:chgData name="Bush, Melanie E" userId="S::melanie.bush@dhhs.nc.gov::b47a0c96-d1fe-41f5-a768-549375b87e12" providerId="AD" clId="Web-{96EF0B7E-119E-6011-3F6A-4277F1C90830}" dt="2024-06-07T12:22:41.660" v="0" actId="20577"/>
        <pc:sldMkLst>
          <pc:docMk/>
          <pc:sldMk cId="2391752560" sldId="2147478943"/>
        </pc:sldMkLst>
        <pc:spChg chg="mod">
          <ac:chgData name="Bush, Melanie E" userId="S::melanie.bush@dhhs.nc.gov::b47a0c96-d1fe-41f5-a768-549375b87e12" providerId="AD" clId="Web-{96EF0B7E-119E-6011-3F6A-4277F1C90830}" dt="2024-06-07T12:22:41.660" v="0" actId="20577"/>
          <ac:spMkLst>
            <pc:docMk/>
            <pc:sldMk cId="2391752560" sldId="2147478943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S::melanie.bush@dhhs.nc.gov::b47a0c96-d1fe-41f5-a768-549375b87e12" providerId="AD" clId="Web-{96EF0B7E-119E-6011-3F6A-4277F1C90830}" dt="2024-06-07T12:22:41.660" v="0" actId="20577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</pc226:cmChg>
            <pc226:cmChg xmlns:pc226="http://schemas.microsoft.com/office/powerpoint/2022/06/main/command" chg="mod">
              <pc226:chgData name="Bush, Melanie E" userId="S::melanie.bush@dhhs.nc.gov::b47a0c96-d1fe-41f5-a768-549375b87e12" providerId="AD" clId="Web-{96EF0B7E-119E-6011-3F6A-4277F1C90830}" dt="2024-06-07T12:22:41.660" v="0" actId="20577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3152541B-4F23-D988-2717-7CFCB4F28783}"/>
    <pc:docChg chg="modSld">
      <pc:chgData name="Rebecca Diaz-Castrejon" userId="S::rebecca_neimandcollaborative.com#ext#@ncconnect.onmicrosoft.com::2e9df2d5-df92-4e5c-ad51-805d35800e25" providerId="AD" clId="Web-{3152541B-4F23-D988-2717-7CFCB4F28783}" dt="2024-06-10T19:20:24.761" v="143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3152541B-4F23-D988-2717-7CFCB4F28783}" dt="2024-06-10T19:20:24.761" v="143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06:44:09.567" v="2" actId="20577"/>
          <ac:spMkLst>
            <pc:docMk/>
            <pc:sldMk cId="0" sldId="256"/>
            <ac:spMk id="17" creationId="{00000000-0000-0000-0000-000000000000}"/>
          </ac:spMkLst>
        </pc:spChg>
        <pc:picChg chg="ord">
          <ac:chgData name="Rebecca Diaz-Castrejon" userId="S::rebecca_neimandcollaborative.com#ext#@ncconnect.onmicrosoft.com::2e9df2d5-df92-4e5c-ad51-805d35800e25" providerId="AD" clId="Web-{3152541B-4F23-D988-2717-7CFCB4F28783}" dt="2024-06-10T19:20:24.761" v="143"/>
          <ac:picMkLst>
            <pc:docMk/>
            <pc:sldMk cId="0" sldId="256"/>
            <ac:picMk id="4" creationId="{C020C392-AD4E-AB29-5279-5A16C27E1788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06:24:04.721" v="1" actId="20577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06:24:04.721" v="1" actId="20577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16:56:16.408" v="27" actId="20577"/>
        <pc:sldMkLst>
          <pc:docMk/>
          <pc:sldMk cId="3838879139" sldId="2147478871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6:56:16.408" v="27" actId="20577"/>
          <ac:spMkLst>
            <pc:docMk/>
            <pc:sldMk cId="3838879139" sldId="2147478871"/>
            <ac:spMk id="17" creationId="{1871A19D-0494-3AA4-46BB-74F38864F77B}"/>
          </ac:spMkLst>
        </pc:spChg>
        <pc:spChg chg="mod">
          <ac:chgData name="Rebecca Diaz-Castrejon" userId="S::rebecca_neimandcollaborative.com#ext#@ncconnect.onmicrosoft.com::2e9df2d5-df92-4e5c-ad51-805d35800e25" providerId="AD" clId="Web-{3152541B-4F23-D988-2717-7CFCB4F28783}" dt="2024-06-10T16:47:39.027" v="21" actId="20577"/>
          <ac:spMkLst>
            <pc:docMk/>
            <pc:sldMk cId="3838879139" sldId="2147478871"/>
            <ac:spMk id="5799" creationId="{113DE143-25D8-3B66-3688-3CB5E9D26B80}"/>
          </ac:spMkLst>
        </pc:spChg>
        <pc:graphicFrameChg chg="modGraphic">
          <ac:chgData name="Rebecca Diaz-Castrejon" userId="S::rebecca_neimandcollaborative.com#ext#@ncconnect.onmicrosoft.com::2e9df2d5-df92-4e5c-ad51-805d35800e25" providerId="AD" clId="Web-{3152541B-4F23-D988-2717-7CFCB4F28783}" dt="2024-06-10T16:46:06.605" v="12" actId="20577"/>
          <ac:graphicFrameMkLst>
            <pc:docMk/>
            <pc:sldMk cId="3838879139" sldId="2147478871"/>
            <ac:graphicFrameMk id="61" creationId="{65D79E62-9557-5B78-D7EA-7B142151F084}"/>
          </ac:graphicFrameMkLst>
        </pc:graphicFrameChg>
      </pc:sldChg>
      <pc:sldChg chg="modSp modCm">
        <pc:chgData name="Rebecca Diaz-Castrejon" userId="S::rebecca_neimandcollaborative.com#ext#@ncconnect.onmicrosoft.com::2e9df2d5-df92-4e5c-ad51-805d35800e25" providerId="AD" clId="Web-{3152541B-4F23-D988-2717-7CFCB4F28783}" dt="2024-06-10T18:05:45.917" v="36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8:05:45.917" v="36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3152541B-4F23-D988-2717-7CFCB4F28783}" dt="2024-06-10T18:05:43.589" v="35" actId="20577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19:20:23.980" v="142" actId="20577"/>
        <pc:sldMkLst>
          <pc:docMk/>
          <pc:sldMk cId="3536237577" sldId="2147478940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9:20:23.980" v="142" actId="20577"/>
          <ac:spMkLst>
            <pc:docMk/>
            <pc:sldMk cId="3536237577" sldId="2147478940"/>
            <ac:spMk id="23" creationId="{ADF81D6B-61A2-4DA2-7273-55BC53AF1FC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17:45:42.452" v="28"/>
        <pc:sldMkLst>
          <pc:docMk/>
          <pc:sldMk cId="2231854475" sldId="2147478942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7:45:42.452" v="28"/>
          <ac:spMkLst>
            <pc:docMk/>
            <pc:sldMk cId="2231854475" sldId="2147478942"/>
            <ac:spMk id="19" creationId="{D40BFC9D-A106-48D7-4680-18C6F5B75016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0AB55B9C-A4BD-9396-F15E-03D52043B4DC}"/>
    <pc:docChg chg="addSld delSld modSld">
      <pc:chgData name="Rebecca Diaz-Castrejon" userId="S::rebecca_neimandcollaborative.com#ext#@ncconnect.onmicrosoft.com::2e9df2d5-df92-4e5c-ad51-805d35800e25" providerId="AD" clId="Web-{0AB55B9C-A4BD-9396-F15E-03D52043B4DC}" dt="2024-06-11T18:56:45.780" v="124"/>
      <pc:docMkLst>
        <pc:docMk/>
      </pc:docMkLst>
      <pc:sldChg chg="modSp del delCm">
        <pc:chgData name="Rebecca Diaz-Castrejon" userId="S::rebecca_neimandcollaborative.com#ext#@ncconnect.onmicrosoft.com::2e9df2d5-df92-4e5c-ad51-805d35800e25" providerId="AD" clId="Web-{0AB55B9C-A4BD-9396-F15E-03D52043B4DC}" dt="2024-06-11T18:56:04.451" v="118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22.549" v="44" actId="2057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22.581" v="45" actId="20577"/>
          <ac:spMkLst>
            <pc:docMk/>
            <pc:sldMk cId="0" sldId="256"/>
            <ac:spMk id="1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528" v="51"/>
              <pc2:cmMkLst xmlns:pc2="http://schemas.microsoft.com/office/powerpoint/2019/9/main/command">
                <pc:docMk/>
                <pc:sldMk cId="0" sldId="256"/>
                <pc2:cmMk id="{A6D27468-979B-477D-94B7-B206D49A39F0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3.997" v="48"/>
              <pc2:cmMkLst xmlns:pc2="http://schemas.microsoft.com/office/powerpoint/2019/9/main/command">
                <pc:docMk/>
                <pc:sldMk cId="0" sldId="256"/>
                <pc2:cmMk id="{89873176-EAE9-414E-A3D8-1B0B6C20F02C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325" v="49"/>
              <pc2:cmMkLst xmlns:pc2="http://schemas.microsoft.com/office/powerpoint/2019/9/main/command">
                <pc:docMk/>
                <pc:sldMk cId="0" sldId="256"/>
                <pc2:cmMk id="{D3B58C7D-9229-43C5-B789-208012FFDBDB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950" v="52"/>
              <pc2:cmMkLst xmlns:pc2="http://schemas.microsoft.com/office/powerpoint/2019/9/main/command">
                <pc:docMk/>
                <pc:sldMk cId="0" sldId="256"/>
                <pc2:cmMk id="{2EC0817E-CD49-4A9B-96D2-294A49A89121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403" v="50"/>
              <pc2:cmMkLst xmlns:pc2="http://schemas.microsoft.com/office/powerpoint/2019/9/main/command">
                <pc:docMk/>
                <pc:sldMk cId="0" sldId="256"/>
                <pc2:cmMk id="{8E49B4ED-A86E-4F6F-8F3E-8A54248A6D50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7:59:54.155" v="11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7:59:54.155" v="11"/>
          <ac:spMkLst>
            <pc:docMk/>
            <pc:sldMk cId="0" sldId="257"/>
            <ac:spMk id="4" creationId="{DE3095AB-840F-A165-4BE1-289A063FD36E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7:41.551" v="112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41.551" v="112" actId="20577"/>
          <ac:spMkLst>
            <pc:docMk/>
            <pc:sldMk cId="1858875103" sldId="2147376844"/>
            <ac:spMk id="2" creationId="{9E334EAC-7F36-066A-9499-66CC5C345837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1:58.265" v="37"/>
          <ac:spMkLst>
            <pc:docMk/>
            <pc:sldMk cId="1858875103" sldId="2147376844"/>
            <ac:spMk id="8" creationId="{1ABD3AD9-599A-457B-55FF-9C63B996846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37.379" v="111"/>
              <pc2:cmMkLst xmlns:pc2="http://schemas.microsoft.com/office/powerpoint/2019/9/main/command">
                <pc:docMk/>
                <pc:sldMk cId="1858875103" sldId="2147376844"/>
                <pc2:cmMk id="{0B08B527-9497-4634-AAF8-EAF117681467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08:17.643" v="43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17.643" v="43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13.362" v="41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Sp delCm">
        <pc:chgData name="Rebecca Diaz-Castrejon" userId="S::rebecca_neimandcollaborative.com#ext#@ncconnect.onmicrosoft.com::2e9df2d5-df92-4e5c-ad51-805d35800e25" providerId="AD" clId="Web-{0AB55B9C-A4BD-9396-F15E-03D52043B4DC}" dt="2024-06-11T18:33:30.389" v="64"/>
        <pc:sldMkLst>
          <pc:docMk/>
          <pc:sldMk cId="3838879139" sldId="2147478871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3:28.998" v="63"/>
          <ac:spMkLst>
            <pc:docMk/>
            <pc:sldMk cId="3838879139" sldId="2147478871"/>
            <ac:spMk id="31" creationId="{9C5910DA-D16A-7E2A-D30E-EFB78C5638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30.389" v="64"/>
              <pc2:cmMkLst xmlns:pc2="http://schemas.microsoft.com/office/powerpoint/2019/9/main/command">
                <pc:docMk/>
                <pc:sldMk cId="3838879139" sldId="2147478871"/>
                <pc2:cmMk id="{9524CA45-2A6E-429E-82EA-C8BB4024BC76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37:04.597" v="102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04.597" v="102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7:12.222" v="105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09.800" v="103" actId="20577"/>
          <ac:spMkLst>
            <pc:docMk/>
            <pc:sldMk cId="1410294647" sldId="2147478886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09.816" v="104" actId="20577"/>
          <ac:spMkLst>
            <pc:docMk/>
            <pc:sldMk cId="1410294647" sldId="2147478886"/>
            <ac:spMk id="6" creationId="{79E22681-A1BE-1179-D3F3-BFFDACDC9C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12.222" v="105"/>
              <pc2:cmMkLst xmlns:pc2="http://schemas.microsoft.com/office/powerpoint/2019/9/main/command">
                <pc:docMk/>
                <pc:sldMk cId="1410294647" sldId="2147478886"/>
                <pc2:cmMk id="{A0E27462-39BC-445B-A812-6FE1B56A9DE5}"/>
              </pc2:cmMkLst>
            </pc226:cmChg>
          </p:ext>
        </pc:extLst>
      </pc:sldChg>
      <pc:sldChg chg="del delCm">
        <pc:chgData name="Rebecca Diaz-Castrejon" userId="S::rebecca_neimandcollaborative.com#ext#@ncconnect.onmicrosoft.com::2e9df2d5-df92-4e5c-ad51-805d35800e25" providerId="AD" clId="Web-{0AB55B9C-A4BD-9396-F15E-03D52043B4DC}" dt="2024-06-11T18:56:45.780" v="124"/>
        <pc:sldMkLst>
          <pc:docMk/>
          <pc:sldMk cId="2225150093" sldId="21474788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1.535" v="106"/>
              <pc2:cmMkLst xmlns:pc2="http://schemas.microsoft.com/office/powerpoint/2019/9/main/command">
                <pc:docMk/>
                <pc:sldMk cId="2225150093" sldId="2147478887"/>
                <pc2:cmMk id="{D0CDC430-5B49-4167-9CDA-4162F448118A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1.847" v="107"/>
              <pc2:cmMkLst xmlns:pc2="http://schemas.microsoft.com/office/powerpoint/2019/9/main/command">
                <pc:docMk/>
                <pc:sldMk cId="2225150093" sldId="2147478887"/>
                <pc2:cmMk id="{0AA762B4-89DD-4009-82F8-8D66F0EDEDC4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2.363" v="108"/>
              <pc2:cmMkLst xmlns:pc2="http://schemas.microsoft.com/office/powerpoint/2019/9/main/command">
                <pc:docMk/>
                <pc:sldMk cId="2225150093" sldId="2147478887"/>
                <pc2:cmMk id="{A7F0B6E0-B4E7-4EB1-BBB4-144F7FAD2904}"/>
              </pc2:cmMkLst>
            </pc226:cmChg>
          </p:ext>
        </pc:extLst>
      </pc:sldChg>
      <pc:sldChg chg="delCm">
        <pc:chgData name="Rebecca Diaz-Castrejon" userId="S::rebecca_neimandcollaborative.com#ext#@ncconnect.onmicrosoft.com::2e9df2d5-df92-4e5c-ad51-805d35800e25" providerId="AD" clId="Web-{0AB55B9C-A4BD-9396-F15E-03D52043B4DC}" dt="2024-06-11T18:37:29.613" v="110"/>
        <pc:sldMkLst>
          <pc:docMk/>
          <pc:sldMk cId="4172441890" sldId="214747891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9.613" v="110"/>
              <pc2:cmMkLst xmlns:pc2="http://schemas.microsoft.com/office/powerpoint/2019/9/main/command">
                <pc:docMk/>
                <pc:sldMk cId="4172441890" sldId="2147478915"/>
                <pc2:cmMk id="{D0EC818C-292D-334F-9BA1-024F745C000D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8.113" v="109"/>
              <pc2:cmMkLst xmlns:pc2="http://schemas.microsoft.com/office/powerpoint/2019/9/main/command">
                <pc:docMk/>
                <pc:sldMk cId="4172441890" sldId="2147478915"/>
                <pc2:cmMk id="{3D4FABDB-178F-401D-9F26-2C968A7252BC}"/>
              </pc2:cmMkLst>
            </pc226:cmChg>
          </p:ext>
        </pc:extLst>
      </pc:sldChg>
      <pc:sldChg chg="del delCm">
        <pc:chgData name="Rebecca Diaz-Castrejon" userId="S::rebecca_neimandcollaborative.com#ext#@ncconnect.onmicrosoft.com::2e9df2d5-df92-4e5c-ad51-805d35800e25" providerId="AD" clId="Web-{0AB55B9C-A4BD-9396-F15E-03D52043B4DC}" dt="2024-06-11T18:56:12.123" v="120"/>
        <pc:sldMkLst>
          <pc:docMk/>
          <pc:sldMk cId="0" sldId="21474789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2.497" v="54"/>
              <pc2:cmMkLst xmlns:pc2="http://schemas.microsoft.com/office/powerpoint/2019/9/main/command">
                <pc:docMk/>
                <pc:sldMk cId="0" sldId="2147478920"/>
                <pc2:cmMk id="{253F202E-09BD-44CD-BADC-DDF5A121179C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9.435" v="56"/>
              <pc2:cmMkLst xmlns:pc2="http://schemas.microsoft.com/office/powerpoint/2019/9/main/command">
                <pc:docMk/>
                <pc:sldMk cId="0" sldId="2147478920"/>
                <pc2:cmMk id="{8AB64B4D-B76D-4E37-B3C8-35B187B9E8D9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1.778" v="53"/>
              <pc2:cmMkLst xmlns:pc2="http://schemas.microsoft.com/office/powerpoint/2019/9/main/command">
                <pc:docMk/>
                <pc:sldMk cId="0" sldId="2147478920"/>
                <pc2:cmMk id="{FE1D4FBD-4873-455E-9D08-8300E39B0107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9.294" v="55"/>
              <pc2:cmMkLst xmlns:pc2="http://schemas.microsoft.com/office/powerpoint/2019/9/main/command">
                <pc:docMk/>
                <pc:sldMk cId="0" sldId="2147478920"/>
                <pc2:cmMk id="{974F62D0-C6FD-415E-BFDC-38AECF254524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2:59.075" v="5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9:01.706" v="47" actId="20577"/>
          <ac:spMkLst>
            <pc:docMk/>
            <pc:sldMk cId="0" sldId="2147478923"/>
            <ac:spMk id="2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59.075" v="57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3:24.889" v="62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19.967" v="61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24.889" v="62" actId="20577"/>
          <ac:spMkLst>
            <pc:docMk/>
            <pc:sldMk cId="3915141931" sldId="2147478926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14.841" v="60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14.763" v="59"/>
              <pc2:cmMkLst xmlns:pc2="http://schemas.microsoft.com/office/powerpoint/2019/9/main/command">
                <pc:docMk/>
                <pc:sldMk cId="3915141931" sldId="2147478926"/>
                <pc2:cmMk id="{A6F655A0-789B-439B-B066-573B4EB8673C}"/>
              </pc2:cmMkLst>
            </pc226:cmChg>
          </p:ext>
        </pc:extLst>
      </pc:sldChg>
      <pc:sldChg chg="modSp del delCm">
        <pc:chgData name="Rebecca Diaz-Castrejon" userId="S::rebecca_neimandcollaborative.com#ext#@ncconnect.onmicrosoft.com::2e9df2d5-df92-4e5c-ad51-805d35800e25" providerId="AD" clId="Web-{0AB55B9C-A4BD-9396-F15E-03D52043B4DC}" dt="2024-06-11T18:55:48.341" v="114"/>
        <pc:sldMkLst>
          <pc:docMk/>
          <pc:sldMk cId="0" sldId="2147478928"/>
        </pc:sldMkLst>
        <pc:grpChg chg="mod">
          <ac:chgData name="Rebecca Diaz-Castrejon" userId="S::rebecca_neimandcollaborative.com#ext#@ncconnect.onmicrosoft.com::2e9df2d5-df92-4e5c-ad51-805d35800e25" providerId="AD" clId="Web-{0AB55B9C-A4BD-9396-F15E-03D52043B4DC}" dt="2024-06-11T18:01:03.687" v="26"/>
          <ac:grpSpMkLst>
            <pc:docMk/>
            <pc:sldMk cId="0" sldId="2147478928"/>
            <ac:grpSpMk id="66" creationId="{49811BAB-3547-35B1-A4ED-91359BBEE5DF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34.767" v="81"/>
              <pc2:cmMkLst xmlns:pc2="http://schemas.microsoft.com/office/powerpoint/2019/9/main/command">
                <pc:docMk/>
                <pc:sldMk cId="0" sldId="2147478928"/>
                <pc2:cmMk id="{8757814A-4006-40E6-B1DB-39FE78A7928C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40.501" v="83"/>
              <pc2:cmMkLst xmlns:pc2="http://schemas.microsoft.com/office/powerpoint/2019/9/main/command">
                <pc:docMk/>
                <pc:sldMk cId="0" sldId="2147478928"/>
                <pc2:cmMk id="{1A980368-5F07-49D3-8E69-162B35F0982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47.173" v="84"/>
              <pc2:cmMkLst xmlns:pc2="http://schemas.microsoft.com/office/powerpoint/2019/9/main/command">
                <pc:docMk/>
                <pc:sldMk cId="0" sldId="2147478928"/>
                <pc2:cmMk id="{0B3B427D-608B-482E-986F-9EABCBFA04C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33.157" v="80"/>
              <pc2:cmMkLst xmlns:pc2="http://schemas.microsoft.com/office/powerpoint/2019/9/main/command">
                <pc:docMk/>
                <pc:sldMk cId="0" sldId="2147478928"/>
                <pc2:cmMk id="{9F4BD4CC-9E4A-445F-B046-D2B9AC8AADA5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35.767" v="82"/>
              <pc2:cmMkLst xmlns:pc2="http://schemas.microsoft.com/office/powerpoint/2019/9/main/command">
                <pc:docMk/>
                <pc:sldMk cId="0" sldId="2147478928"/>
                <pc2:cmMk id="{966C99D5-313D-47EB-884C-45052E5C277B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5:25.204" v="79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5:25.204" v="79" actId="20577"/>
          <ac:spMkLst>
            <pc:docMk/>
            <pc:sldMk cId="0" sldId="2147478929"/>
            <ac:spMk id="12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0:09.343" v="12"/>
          <ac:picMkLst>
            <pc:docMk/>
            <pc:sldMk cId="0" sldId="2147478929"/>
            <ac:picMk id="3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15.735" v="77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3:45.077" v="68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7:59:21.514" v="8"/>
          <ac:spMkLst>
            <pc:docMk/>
            <pc:sldMk cId="2786167085" sldId="2147478936"/>
            <ac:spMk id="5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39.092" v="65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40.639" v="66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43.139" v="67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45.077" v="68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00:47.468" v="24"/>
        <pc:sldMkLst>
          <pc:docMk/>
          <pc:sldMk cId="2649561426" sldId="2147478937"/>
        </pc:sldMkLst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0:47.468" v="24"/>
          <ac:picMkLst>
            <pc:docMk/>
            <pc:sldMk cId="2649561426" sldId="2147478937"/>
            <ac:picMk id="4" creationId="{7ECB7429-646D-2757-DF2D-B334AA27C291}"/>
          </ac:picMkLst>
        </pc:picChg>
      </pc:sldChg>
      <pc:sldChg chg="delSp del delCm">
        <pc:chgData name="Rebecca Diaz-Castrejon" userId="S::rebecca_neimandcollaborative.com#ext#@ncconnect.onmicrosoft.com::2e9df2d5-df92-4e5c-ad51-805d35800e25" providerId="AD" clId="Web-{0AB55B9C-A4BD-9396-F15E-03D52043B4DC}" dt="2024-06-11T18:55:54.951" v="116"/>
        <pc:sldMkLst>
          <pc:docMk/>
          <pc:sldMk cId="2401745229" sldId="2147478939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5:56.376" v="85"/>
          <ac:spMkLst>
            <pc:docMk/>
            <pc:sldMk cId="2401745229" sldId="2147478939"/>
            <ac:spMk id="4" creationId="{BA403549-A648-4FC8-82D0-9876E9419E7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3.158" v="90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2.595" v="89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0.830" v="87"/>
              <pc2:cmMkLst xmlns:pc2="http://schemas.microsoft.com/office/powerpoint/2019/9/main/command">
                <pc:docMk/>
                <pc:sldMk cId="2401745229" sldId="2147478939"/>
                <pc2:cmMk id="{127858CA-C61F-4EA3-9079-A2B4FD4F0BAE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0.377" v="86"/>
              <pc2:cmMkLst xmlns:pc2="http://schemas.microsoft.com/office/powerpoint/2019/9/main/command">
                <pc:docMk/>
                <pc:sldMk cId="2401745229" sldId="2147478939"/>
                <pc2:cmMk id="{416CDFD6-38D2-496C-AA1D-B15EAE4BC3A3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2.252" v="88"/>
              <pc2:cmMkLst xmlns:pc2="http://schemas.microsoft.com/office/powerpoint/2019/9/main/command">
                <pc:docMk/>
                <pc:sldMk cId="2401745229" sldId="2147478939"/>
                <pc2:cmMk id="{C39C4DE6-0687-40E5-BC2C-8175B9FD6A8F}"/>
              </pc2:cmMkLst>
            </pc226:cmChg>
          </p:ext>
        </pc:extLst>
      </pc:sldChg>
      <pc:sldChg chg="delSp modSp del delCm">
        <pc:chgData name="Rebecca Diaz-Castrejon" userId="S::rebecca_neimandcollaborative.com#ext#@ncconnect.onmicrosoft.com::2e9df2d5-df92-4e5c-ad51-805d35800e25" providerId="AD" clId="Web-{0AB55B9C-A4BD-9396-F15E-03D52043B4DC}" dt="2024-06-11T18:56:34.858" v="122"/>
        <pc:sldMkLst>
          <pc:docMk/>
          <pc:sldMk cId="3536237577" sldId="2147478940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18.346" v="93"/>
          <ac:spMkLst>
            <pc:docMk/>
            <pc:sldMk cId="3536237577" sldId="2147478940"/>
            <ac:spMk id="6" creationId="{FED377F5-7D2A-022E-1B23-5EF5EEE0C45B}"/>
          </ac:spMkLst>
        </pc:spChg>
        <pc:grpChg chg="mod">
          <ac:chgData name="Rebecca Diaz-Castrejon" userId="S::rebecca_neimandcollaborative.com#ext#@ncconnect.onmicrosoft.com::2e9df2d5-df92-4e5c-ad51-805d35800e25" providerId="AD" clId="Web-{0AB55B9C-A4BD-9396-F15E-03D52043B4DC}" dt="2024-06-11T18:01:47.968" v="36"/>
          <ac:grpSpMkLst>
            <pc:docMk/>
            <pc:sldMk cId="3536237577" sldId="2147478940"/>
            <ac:grpSpMk id="19" creationId="{0528C56E-49E6-E0F4-9D31-E4CB2B69C656}"/>
          </ac:grpSpMkLst>
        </pc:gr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1:38.875" v="35"/>
          <ac:picMkLst>
            <pc:docMk/>
            <pc:sldMk cId="3536237577" sldId="2147478940"/>
            <ac:picMk id="3" creationId="{C77B053A-0FCA-32F8-EAE2-84CACB69FC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1.627" v="96"/>
              <pc2:cmMkLst xmlns:pc2="http://schemas.microsoft.com/office/powerpoint/2019/9/main/command">
                <pc:docMk/>
                <pc:sldMk cId="3536237577" sldId="2147478940"/>
                <pc2:cmMk id="{74321641-69ED-40F8-AF1A-F8CFBB12DDD9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0.518" v="94"/>
              <pc2:cmMkLst xmlns:pc2="http://schemas.microsoft.com/office/powerpoint/2019/9/main/command">
                <pc:docMk/>
                <pc:sldMk cId="3536237577" sldId="2147478940"/>
                <pc2:cmMk id="{7874E542-8994-45A6-BDFA-DBCD4C4D4F67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5.221" v="97"/>
              <pc2:cmMkLst xmlns:pc2="http://schemas.microsoft.com/office/powerpoint/2019/9/main/command">
                <pc:docMk/>
                <pc:sldMk cId="3536237577" sldId="2147478940"/>
                <pc2:cmMk id="{F8251898-2CCF-4958-8C39-344A38108FB5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6.205" v="98"/>
              <pc2:cmMkLst xmlns:pc2="http://schemas.microsoft.com/office/powerpoint/2019/9/main/command">
                <pc:docMk/>
                <pc:sldMk cId="3536237577" sldId="2147478940"/>
                <pc2:cmMk id="{68C7BAC5-A4B5-4EAE-B082-6E50D950785F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1.127" v="95"/>
              <pc2:cmMkLst xmlns:pc2="http://schemas.microsoft.com/office/powerpoint/2019/9/main/command">
                <pc:docMk/>
                <pc:sldMk cId="3536237577" sldId="2147478940"/>
                <pc2:cmMk id="{D167A0DC-013E-47DD-B347-E44DEF06E708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0AB55B9C-A4BD-9396-F15E-03D52043B4DC}" dt="2024-06-11T18:33:55.217" v="70"/>
        <pc:sldMkLst>
          <pc:docMk/>
          <pc:sldMk cId="2231854475" sldId="2147478942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3:47.733" v="69"/>
          <ac:spMkLst>
            <pc:docMk/>
            <pc:sldMk cId="2231854475" sldId="2147478942"/>
            <ac:spMk id="8" creationId="{730A2283-CCF7-52A3-0A93-00E614D98E67}"/>
          </ac:spMkLst>
        </pc:spChg>
        <pc:grpChg chg="mod">
          <ac:chgData name="Rebecca Diaz-Castrejon" userId="S::rebecca_neimandcollaborative.com#ext#@ncconnect.onmicrosoft.com::2e9df2d5-df92-4e5c-ad51-805d35800e25" providerId="AD" clId="Web-{0AB55B9C-A4BD-9396-F15E-03D52043B4DC}" dt="2024-06-11T17:59:40.061" v="10"/>
          <ac:grpSpMkLst>
            <pc:docMk/>
            <pc:sldMk cId="2231854475" sldId="2147478942"/>
            <ac:grpSpMk id="2" creationId="{D69FBA27-8CD7-8E0B-B752-AB93903B4E93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55.217" v="70"/>
              <pc2:cmMkLst xmlns:pc2="http://schemas.microsoft.com/office/powerpoint/2019/9/main/command">
                <pc:docMk/>
                <pc:sldMk cId="2231854475" sldId="2147478942"/>
                <pc2:cmMk id="{E1E6100C-5ADD-4CAB-8EBD-1AEAC0062BB9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0AB55B9C-A4BD-9396-F15E-03D52043B4DC}" dt="2024-06-11T18:34:38.218" v="76"/>
        <pc:sldMkLst>
          <pc:docMk/>
          <pc:sldMk cId="2391752560" sldId="2147478943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4:02.514" v="71"/>
          <ac:spMkLst>
            <pc:docMk/>
            <pc:sldMk cId="2391752560" sldId="2147478943"/>
            <ac:spMk id="2" creationId="{9C5910DA-D16A-7E2A-D30E-EFB78C563871}"/>
          </ac:spMkLst>
        </pc:spChg>
        <pc:picChg chg="mod modCrop">
          <ac:chgData name="Rebecca Diaz-Castrejon" userId="S::rebecca_neimandcollaborative.com#ext#@ncconnect.onmicrosoft.com::2e9df2d5-df92-4e5c-ad51-805d35800e25" providerId="AD" clId="Web-{0AB55B9C-A4BD-9396-F15E-03D52043B4DC}" dt="2024-06-11T18:34:29.937" v="74" actId="1076"/>
          <ac:picMkLst>
            <pc:docMk/>
            <pc:sldMk cId="2391752560" sldId="2147478943"/>
            <ac:picMk id="21" creationId="{CCD98793-C353-D262-ACB9-B981B6615F0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4:38.218" v="76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4:37.625" v="75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</pc226:cmChg>
          </p:ext>
        </pc:extLst>
      </pc:sldChg>
      <pc:sldChg chg="del">
        <pc:chgData name="Rebecca Diaz-Castrejon" userId="S::rebecca_neimandcollaborative.com#ext#@ncconnect.onmicrosoft.com::2e9df2d5-df92-4e5c-ad51-805d35800e25" providerId="AD" clId="Web-{0AB55B9C-A4BD-9396-F15E-03D52043B4DC}" dt="2024-06-11T17:57:17.982" v="0"/>
        <pc:sldMkLst>
          <pc:docMk/>
          <pc:sldMk cId="3983646097" sldId="2147478944"/>
        </pc:sldMkLst>
      </pc:sldChg>
      <pc:sldChg chg="delSp modSp">
        <pc:chgData name="Rebecca Diaz-Castrejon" userId="S::rebecca_neimandcollaborative.com#ext#@ncconnect.onmicrosoft.com::2e9df2d5-df92-4e5c-ad51-805d35800e25" providerId="AD" clId="Web-{0AB55B9C-A4BD-9396-F15E-03D52043B4DC}" dt="2024-06-11T18:36:31.487" v="99"/>
        <pc:sldMkLst>
          <pc:docMk/>
          <pc:sldMk cId="636725924" sldId="2147478945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31.487" v="99"/>
          <ac:spMkLst>
            <pc:docMk/>
            <pc:sldMk cId="636725924" sldId="2147478945"/>
            <ac:spMk id="6" creationId="{FED377F5-7D2A-022E-1B23-5EF5EEE0C45B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2:00.875" v="38"/>
          <ac:spMkLst>
            <pc:docMk/>
            <pc:sldMk cId="636725924" sldId="2147478945"/>
            <ac:spMk id="15" creationId="{B3D6CF9B-C79A-97C0-80AB-87306D9D230C}"/>
          </ac:spMkLst>
        </pc:s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2:06.078" v="39"/>
          <ac:picMkLst>
            <pc:docMk/>
            <pc:sldMk cId="636725924" sldId="2147478945"/>
            <ac:picMk id="3" creationId="{C77B053A-0FCA-32F8-EAE2-84CACB69FCF3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33:10.576" v="58" actId="20577"/>
        <pc:sldMkLst>
          <pc:docMk/>
          <pc:sldMk cId="2293370532" sldId="2147478947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2:25.250" v="40"/>
          <ac:spMkLst>
            <pc:docMk/>
            <pc:sldMk cId="2293370532" sldId="2147478947"/>
            <ac:spMk id="4" creationId="{18F5837F-AF2C-92C5-4690-266192A93958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10.576" v="58" actId="20577"/>
          <ac:spMkLst>
            <pc:docMk/>
            <pc:sldMk cId="2293370532" sldId="2147478947"/>
            <ac:spMk id="5" creationId="{7ADFE81A-7CB7-AFC1-769A-D03287F2DF28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7:59:13.545" v="7"/>
          <ac:spMkLst>
            <pc:docMk/>
            <pc:sldMk cId="2293370532" sldId="2147478947"/>
            <ac:spMk id="19" creationId="{10DFE2D9-2D67-B382-2BC7-4432311D9447}"/>
          </ac:spMkLst>
        </pc:s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7:58:43.858" v="6"/>
          <ac:picMkLst>
            <pc:docMk/>
            <pc:sldMk cId="2293370532" sldId="2147478947"/>
            <ac:picMk id="20" creationId="{635FC011-12A0-9F3A-95FD-0E6A4FD223FA}"/>
          </ac:picMkLst>
        </pc:picChg>
      </pc:sldChg>
      <pc:sldChg chg="delSp">
        <pc:chgData name="Rebecca Diaz-Castrejon" userId="S::rebecca_neimandcollaborative.com#ext#@ncconnect.onmicrosoft.com::2e9df2d5-df92-4e5c-ad51-805d35800e25" providerId="AD" clId="Web-{0AB55B9C-A4BD-9396-F15E-03D52043B4DC}" dt="2024-06-11T18:36:09.002" v="91"/>
        <pc:sldMkLst>
          <pc:docMk/>
          <pc:sldMk cId="226602334" sldId="2147478949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09.002" v="91"/>
          <ac:spMkLst>
            <pc:docMk/>
            <pc:sldMk cId="226602334" sldId="2147478949"/>
            <ac:spMk id="4" creationId="{BA403549-A648-4FC8-82D0-9876E9419E7A}"/>
          </ac:spMkLst>
        </pc:spChg>
      </pc:sldChg>
      <pc:sldChg chg="delSp modSp">
        <pc:chgData name="Rebecca Diaz-Castrejon" userId="S::rebecca_neimandcollaborative.com#ext#@ncconnect.onmicrosoft.com::2e9df2d5-df92-4e5c-ad51-805d35800e25" providerId="AD" clId="Web-{0AB55B9C-A4BD-9396-F15E-03D52043B4DC}" dt="2024-06-11T18:36:15.627" v="92"/>
        <pc:sldMkLst>
          <pc:docMk/>
          <pc:sldMk cId="4000978392" sldId="2147478950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1:09.718" v="27"/>
          <ac:spMkLst>
            <pc:docMk/>
            <pc:sldMk cId="4000978392" sldId="2147478950"/>
            <ac:spMk id="3" creationId="{7A853641-7863-F066-64FC-23BC49C544C2}"/>
          </ac:spMkLst>
        </pc:spChg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15.627" v="92"/>
          <ac:spMkLst>
            <pc:docMk/>
            <pc:sldMk cId="4000978392" sldId="2147478950"/>
            <ac:spMk id="4" creationId="{BA403549-A648-4FC8-82D0-9876E9419E7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36:59.081" v="101" actId="20577"/>
        <pc:sldMkLst>
          <pc:docMk/>
          <pc:sldMk cId="1895314786" sldId="2147478951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6:59.081" v="101" actId="20577"/>
          <ac:spMkLst>
            <pc:docMk/>
            <pc:sldMk cId="1895314786" sldId="2147478951"/>
            <ac:spMk id="15" creationId="{70B8B9A4-69D2-9A80-CD63-6CA12F5DD519}"/>
          </ac:spMkLst>
        </pc:spChg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5:44.576" v="113"/>
        <pc:sldMkLst>
          <pc:docMk/>
          <pc:sldMk cId="3137744759" sldId="2147478952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5:51.998" v="115"/>
        <pc:sldMkLst>
          <pc:docMk/>
          <pc:sldMk cId="840785751" sldId="2147478953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02.264" v="117"/>
        <pc:sldMkLst>
          <pc:docMk/>
          <pc:sldMk cId="3605026460" sldId="2147478954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07.576" v="119"/>
        <pc:sldMkLst>
          <pc:docMk/>
          <pc:sldMk cId="299508755" sldId="2147478955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32.577" v="121"/>
        <pc:sldMkLst>
          <pc:docMk/>
          <pc:sldMk cId="2172255031" sldId="2147478956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42.968" v="123"/>
        <pc:sldMkLst>
          <pc:docMk/>
          <pc:sldMk cId="56806530" sldId="2147478957"/>
        </pc:sldMkLst>
      </pc:sldChg>
    </pc:docChg>
  </pc:docChgLst>
  <pc:docChgLst>
    <pc:chgData name="Rebecca Diaz-Castrejon" userId="S::rebecca_neimandcollaborative.com#ext#@ncconnect.onmicrosoft.com::2e9df2d5-df92-4e5c-ad51-805d35800e25" providerId="AD" clId="Web-{2581F207-C67A-3CB6-3E54-6A92BCC03948}"/>
    <pc:docChg chg="modSld">
      <pc:chgData name="Rebecca Diaz-Castrejon" userId="S::rebecca_neimandcollaborative.com#ext#@ncconnect.onmicrosoft.com::2e9df2d5-df92-4e5c-ad51-805d35800e25" providerId="AD" clId="Web-{2581F207-C67A-3CB6-3E54-6A92BCC03948}" dt="2024-06-06T14:51:05.440" v="31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581F207-C67A-3CB6-3E54-6A92BCC03948}" dt="2024-06-06T14:51:05.440" v="31"/>
        <pc:sldMkLst>
          <pc:docMk/>
          <pc:sldMk cId="3983646097" sldId="2147478944"/>
        </pc:sldMkLst>
        <pc:graphicFrameChg chg="mod modGraphic">
          <ac:chgData name="Rebecca Diaz-Castrejon" userId="S::rebecca_neimandcollaborative.com#ext#@ncconnect.onmicrosoft.com::2e9df2d5-df92-4e5c-ad51-805d35800e25" providerId="AD" clId="Web-{2581F207-C67A-3CB6-3E54-6A92BCC03948}" dt="2024-06-06T14:51:05.440" v="31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</pc:docChg>
  </pc:docChgLst>
  <pc:docChgLst>
    <pc:chgData name="Rebecca Diaz-Castrejon" userId="S::rebecca_neimandcollaborative.com#ext#@ncconnect.onmicrosoft.com::2e9df2d5-df92-4e5c-ad51-805d35800e25" providerId="AD" clId="Web-{FCF29732-5DD0-C365-79AB-03B3A76BF140}"/>
    <pc:docChg chg="modSld">
      <pc:chgData name="Rebecca Diaz-Castrejon" userId="S::rebecca_neimandcollaborative.com#ext#@ncconnect.onmicrosoft.com::2e9df2d5-df92-4e5c-ad51-805d35800e25" providerId="AD" clId="Web-{FCF29732-5DD0-C365-79AB-03B3A76BF140}" dt="2024-06-06T19:16:06.140" v="48"/>
      <pc:docMkLst>
        <pc:docMk/>
      </pc:docMkLst>
      <pc:sldChg chg="addSp">
        <pc:chgData name="Rebecca Diaz-Castrejon" userId="S::rebecca_neimandcollaborative.com#ext#@ncconnect.onmicrosoft.com::2e9df2d5-df92-4e5c-ad51-805d35800e25" providerId="AD" clId="Web-{FCF29732-5DD0-C365-79AB-03B3A76BF140}" dt="2024-06-06T19:16:06.140" v="48"/>
        <pc:sldMkLst>
          <pc:docMk/>
          <pc:sldMk cId="0" sldId="2147478924"/>
        </pc:sldMkLst>
        <pc:spChg chg="add">
          <ac:chgData name="Rebecca Diaz-Castrejon" userId="S::rebecca_neimandcollaborative.com#ext#@ncconnect.onmicrosoft.com::2e9df2d5-df92-4e5c-ad51-805d35800e25" providerId="AD" clId="Web-{FCF29732-5DD0-C365-79AB-03B3A76BF140}" dt="2024-06-06T19:16:06.140" v="48"/>
          <ac:spMkLst>
            <pc:docMk/>
            <pc:sldMk cId="0" sldId="2147478924"/>
            <ac:spMk id="7" creationId="{F89BAA83-4D1D-3505-D078-197283C5705E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FCF29732-5DD0-C365-79AB-03B3A76BF140}" dt="2024-06-06T19:15:12.170" v="47" actId="20577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FCF29732-5DD0-C365-79AB-03B3A76BF140}" dt="2024-06-06T19:15:12.170" v="47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FCF29732-5DD0-C365-79AB-03B3A76BF140}" dt="2024-06-06T19:14:48.545" v="45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">
              <pc226:chgData name="Rebecca Diaz-Castrejon" userId="S::rebecca_neimandcollaborative.com#ext#@ncconnect.onmicrosoft.com::2e9df2d5-df92-4e5c-ad51-805d35800e25" providerId="AD" clId="Web-{FCF29732-5DD0-C365-79AB-03B3A76BF140}" dt="2024-06-06T19:15:10.076" v="46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  <pc226:cmRplyChg chg="add">
                <pc226:chgData name="Rebecca Diaz-Castrejon" userId="S::rebecca_neimandcollaborative.com#ext#@ncconnect.onmicrosoft.com::2e9df2d5-df92-4e5c-ad51-805d35800e25" providerId="AD" clId="Web-{FCF29732-5DD0-C365-79AB-03B3A76BF140}" dt="2024-06-06T19:15:10.076" v="46"/>
                <pc2:cmRplyMkLst xmlns:pc2="http://schemas.microsoft.com/office/powerpoint/2019/9/main/command">
                  <pc:docMk/>
                  <pc:sldMk cId="2786167085" sldId="2147478936"/>
                  <pc2:cmMk id="{3F080F58-3A35-47A8-A4AB-F170B91CA6D3}"/>
                  <pc2:cmRplyMk id="{759C3BE3-0481-4EA5-BD01-495CEDD9A68B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FCF29732-5DD0-C365-79AB-03B3A76BF140}" dt="2024-06-06T19:14:48.545" v="45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addSp modSp addCm modCm">
        <pc:chgData name="Rebecca Diaz-Castrejon" userId="S::rebecca_neimandcollaborative.com#ext#@ncconnect.onmicrosoft.com::2e9df2d5-df92-4e5c-ad51-805d35800e25" providerId="AD" clId="Web-{FCF29732-5DD0-C365-79AB-03B3A76BF140}" dt="2024-06-06T19:12:19.792" v="10"/>
        <pc:sldMkLst>
          <pc:docMk/>
          <pc:sldMk cId="3536237577" sldId="2147478940"/>
        </pc:sldMkLst>
        <pc:picChg chg="add mod ord">
          <ac:chgData name="Rebecca Diaz-Castrejon" userId="S::rebecca_neimandcollaborative.com#ext#@ncconnect.onmicrosoft.com::2e9df2d5-df92-4e5c-ad51-805d35800e25" providerId="AD" clId="Web-{FCF29732-5DD0-C365-79AB-03B3A76BF140}" dt="2024-06-06T19:12:03.667" v="9"/>
          <ac:picMkLst>
            <pc:docMk/>
            <pc:sldMk cId="3536237577" sldId="2147478940"/>
            <ac:picMk id="3" creationId="{C77B053A-0FCA-32F8-EAE2-84CACB69FC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becca Diaz-Castrejon" userId="S::rebecca_neimandcollaborative.com#ext#@ncconnect.onmicrosoft.com::2e9df2d5-df92-4e5c-ad51-805d35800e25" providerId="AD" clId="Web-{FCF29732-5DD0-C365-79AB-03B3A76BF140}" dt="2024-06-06T19:12:19.792" v="10"/>
              <pc2:cmMkLst xmlns:pc2="http://schemas.microsoft.com/office/powerpoint/2019/9/main/command">
                <pc:docMk/>
                <pc:sldMk cId="3536237577" sldId="2147478940"/>
                <pc2:cmMk id="{74321641-69ED-40F8-AF1A-F8CFBB12DDD9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FCF29732-5DD0-C365-79AB-03B3A76BF140}" dt="2024-06-06T19:06:52.818" v="0"/>
              <pc2:cmMkLst xmlns:pc2="http://schemas.microsoft.com/office/powerpoint/2019/9/main/command">
                <pc:docMk/>
                <pc:sldMk cId="3536237577" sldId="2147478940"/>
                <pc2:cmMk id="{F8251898-2CCF-4958-8C39-344A38108FB5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9712810B-4510-CDA6-C210-ADA24D15D74A}"/>
    <pc:docChg chg="modSld">
      <pc:chgData name="Rebecca Diaz-Castrejon" userId="S::rebecca_neimandcollaborative.com#ext#@ncconnect.onmicrosoft.com::2e9df2d5-df92-4e5c-ad51-805d35800e25" providerId="AD" clId="Web-{9712810B-4510-CDA6-C210-ADA24D15D74A}" dt="2024-06-07T15:21:40.476" v="34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9712810B-4510-CDA6-C210-ADA24D15D74A}" dt="2024-06-07T15:21:40.476" v="34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3.518" v="26" actId="1076"/>
          <ac:spMkLst>
            <pc:docMk/>
            <pc:sldMk cId="0" sldId="2147478929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3.518" v="27" actId="1076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6.940" v="28" actId="1076"/>
          <ac:spMkLst>
            <pc:docMk/>
            <pc:sldMk cId="0" sldId="214747892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6.955" v="29" actId="1076"/>
          <ac:spMkLst>
            <pc:docMk/>
            <pc:sldMk cId="0" sldId="214747892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2:06.112" v="30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9712810B-4510-CDA6-C210-ADA24D15D74A}" dt="2024-06-07T15:21:40.476" v="34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  <pc226:cmRplyChg chg="add">
                <pc226:chgData name="Rebecca Diaz-Castrejon" userId="S::rebecca_neimandcollaborative.com#ext#@ncconnect.onmicrosoft.com::2e9df2d5-df92-4e5c-ad51-805d35800e25" providerId="AD" clId="Web-{9712810B-4510-CDA6-C210-ADA24D15D74A}" dt="2024-06-07T15:20:50.007" v="31"/>
                <pc2:cmRplyMkLst xmlns:pc2="http://schemas.microsoft.com/office/powerpoint/2019/9/main/command">
                  <pc:docMk/>
                  <pc:sldMk cId="0" sldId="2147478929"/>
                  <pc2:cmMk id="{4ED4DEDE-3352-4751-8CA8-089EC3A57592}"/>
                  <pc2:cmRplyMk id="{790AB923-292B-48C3-95FF-2C13247C453D}"/>
                </pc2:cmRplyMkLst>
              </pc226:cmRplyChg>
              <pc226:cmRplyChg chg="add mod">
                <pc226:chgData name="Rebecca Diaz-Castrejon" userId="S::rebecca_neimandcollaborative.com#ext#@ncconnect.onmicrosoft.com::2e9df2d5-df92-4e5c-ad51-805d35800e25" providerId="AD" clId="Web-{9712810B-4510-CDA6-C210-ADA24D15D74A}" dt="2024-06-07T15:21:37.929" v="33"/>
                <pc2:cmRplyMkLst xmlns:pc2="http://schemas.microsoft.com/office/powerpoint/2019/9/main/command">
                  <pc:docMk/>
                  <pc:sldMk cId="0" sldId="2147478929"/>
                  <pc2:cmMk id="{4ED4DEDE-3352-4751-8CA8-089EC3A57592}"/>
                  <pc2:cmRplyMk id="{36A08CF0-1738-48E3-A6D4-E644AE6B4794}"/>
                </pc2:cmRplyMkLst>
              </pc226:cmRplyChg>
            </pc226:cmChg>
          </p:ext>
        </pc:extLst>
      </pc:sldChg>
    </pc:docChg>
  </pc:docChgLst>
  <pc:docChgLst>
    <pc:chgData name="Marnay Meyer" userId="a449fada-48bd-49e2-8bc2-deb5e8b1231b" providerId="ADAL" clId="{3F19A12C-73E3-8748-93F2-07EE8A38F7AE}"/>
    <pc:docChg chg="undo custSel addSld delSld modSld">
      <pc:chgData name="Marnay Meyer" userId="a449fada-48bd-49e2-8bc2-deb5e8b1231b" providerId="ADAL" clId="{3F19A12C-73E3-8748-93F2-07EE8A38F7AE}" dt="2024-06-11T01:02:37.113" v="367" actId="13244"/>
      <pc:docMkLst>
        <pc:docMk/>
      </pc:docMkLst>
      <pc:sldChg chg="modSp mod">
        <pc:chgData name="Marnay Meyer" userId="a449fada-48bd-49e2-8bc2-deb5e8b1231b" providerId="ADAL" clId="{3F19A12C-73E3-8748-93F2-07EE8A38F7AE}" dt="2024-06-10T20:50:19.595" v="18" actId="13244"/>
        <pc:sldMkLst>
          <pc:docMk/>
          <pc:sldMk cId="0" sldId="256"/>
        </pc:sldMkLst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2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3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46.427" v="14" actId="13244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0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40.836" v="12" actId="13244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2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56.463" v="15" actId="13244"/>
          <ac:spMkLst>
            <pc:docMk/>
            <pc:sldMk cId="0" sldId="256"/>
            <ac:spMk id="13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4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5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44.065" v="13" actId="13244"/>
          <ac:spMkLst>
            <pc:docMk/>
            <pc:sldMk cId="0" sldId="256"/>
            <ac:spMk id="16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50:02.048" v="16" actId="13244"/>
          <ac:spMkLst>
            <pc:docMk/>
            <pc:sldMk cId="0" sldId="256"/>
            <ac:spMk id="17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8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50:14.240" v="17" actId="13244"/>
          <ac:spMkLst>
            <pc:docMk/>
            <pc:sldMk cId="0" sldId="256"/>
            <ac:spMk id="34" creationId="{49F0AD7A-C270-3132-A79D-1F68B57970D5}"/>
          </ac:spMkLst>
        </pc:spChg>
        <pc:grpChg chg="mod">
          <ac:chgData name="Marnay Meyer" userId="a449fada-48bd-49e2-8bc2-deb5e8b1231b" providerId="ADAL" clId="{3F19A12C-73E3-8748-93F2-07EE8A38F7AE}" dt="2024-06-10T20:29:41.649" v="2" actId="33935"/>
          <ac:grpSpMkLst>
            <pc:docMk/>
            <pc:sldMk cId="0" sldId="256"/>
            <ac:grpSpMk id="1" creationId="{00000000-0000-0000-0000-000000000000}"/>
          </ac:grpSpMkLst>
        </pc:grpChg>
        <pc:picChg chg="mod ord">
          <ac:chgData name="Marnay Meyer" userId="a449fada-48bd-49e2-8bc2-deb5e8b1231b" providerId="ADAL" clId="{3F19A12C-73E3-8748-93F2-07EE8A38F7AE}" dt="2024-06-10T20:50:19.595" v="18" actId="13244"/>
          <ac:picMkLst>
            <pc:docMk/>
            <pc:sldMk cId="0" sldId="256"/>
            <ac:picMk id="4" creationId="{C020C392-AD4E-AB29-5279-5A16C27E1788}"/>
          </ac:picMkLst>
        </pc:picChg>
      </pc:sldChg>
      <pc:sldChg chg="delSp modSp mod">
        <pc:chgData name="Marnay Meyer" userId="a449fada-48bd-49e2-8bc2-deb5e8b1231b" providerId="ADAL" clId="{3F19A12C-73E3-8748-93F2-07EE8A38F7AE}" dt="2024-06-11T01:02:37.113" v="367" actId="13244"/>
        <pc:sldMkLst>
          <pc:docMk/>
          <pc:sldMk cId="1858875103" sldId="2147376844"/>
        </pc:sldMkLst>
        <pc:spChg chg="ord">
          <ac:chgData name="Marnay Meyer" userId="a449fada-48bd-49e2-8bc2-deb5e8b1231b" providerId="ADAL" clId="{3F19A12C-73E3-8748-93F2-07EE8A38F7AE}" dt="2024-06-11T01:02:37.113" v="367" actId="13244"/>
          <ac:spMkLst>
            <pc:docMk/>
            <pc:sldMk cId="1858875103" sldId="2147376844"/>
            <ac:spMk id="3" creationId="{E71D07B9-895B-3731-D8B1-7163C48B03F3}"/>
          </ac:spMkLst>
        </pc:spChg>
        <pc:spChg chg="del">
          <ac:chgData name="Marnay Meyer" userId="a449fada-48bd-49e2-8bc2-deb5e8b1231b" providerId="ADAL" clId="{3F19A12C-73E3-8748-93F2-07EE8A38F7AE}" dt="2024-06-11T01:02:18.998" v="363" actId="478"/>
          <ac:spMkLst>
            <pc:docMk/>
            <pc:sldMk cId="1858875103" sldId="2147376844"/>
            <ac:spMk id="4" creationId="{89185E0B-751A-C7E4-1D00-B7C017AC70CB}"/>
          </ac:spMkLst>
        </pc:spChg>
        <pc:spChg chg="ord">
          <ac:chgData name="Marnay Meyer" userId="a449fada-48bd-49e2-8bc2-deb5e8b1231b" providerId="ADAL" clId="{3F19A12C-73E3-8748-93F2-07EE8A38F7AE}" dt="2024-06-11T01:02:23.467" v="364" actId="13244"/>
          <ac:spMkLst>
            <pc:docMk/>
            <pc:sldMk cId="1858875103" sldId="2147376844"/>
            <ac:spMk id="5" creationId="{ED80E914-46F9-38DB-BBD3-7D8A326D9F2F}"/>
          </ac:spMkLst>
        </pc:spChg>
        <pc:spChg chg="ord">
          <ac:chgData name="Marnay Meyer" userId="a449fada-48bd-49e2-8bc2-deb5e8b1231b" providerId="ADAL" clId="{3F19A12C-73E3-8748-93F2-07EE8A38F7AE}" dt="2024-06-11T01:02:28.156" v="365" actId="13244"/>
          <ac:spMkLst>
            <pc:docMk/>
            <pc:sldMk cId="1858875103" sldId="2147376844"/>
            <ac:spMk id="8" creationId="{1ABD3AD9-599A-457B-55FF-9C63B9968467}"/>
          </ac:spMkLst>
        </pc:spChg>
      </pc:sldChg>
      <pc:sldChg chg="modSp mod">
        <pc:chgData name="Marnay Meyer" userId="a449fada-48bd-49e2-8bc2-deb5e8b1231b" providerId="ADAL" clId="{3F19A12C-73E3-8748-93F2-07EE8A38F7AE}" dt="2024-06-10T20:49:31.215" v="11" actId="13244"/>
        <pc:sldMkLst>
          <pc:docMk/>
          <pc:sldMk cId="1886286786" sldId="2147376866"/>
        </pc:sldMkLst>
        <pc:spChg chg="ord">
          <ac:chgData name="Marnay Meyer" userId="a449fada-48bd-49e2-8bc2-deb5e8b1231b" providerId="ADAL" clId="{3F19A12C-73E3-8748-93F2-07EE8A38F7AE}" dt="2024-06-10T20:49:31.215" v="11" actId="13244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Sp mod">
        <pc:chgData name="Marnay Meyer" userId="a449fada-48bd-49e2-8bc2-deb5e8b1231b" providerId="ADAL" clId="{3F19A12C-73E3-8748-93F2-07EE8A38F7AE}" dt="2024-06-10T20:49:04.667" v="10" actId="13244"/>
        <pc:sldMkLst>
          <pc:docMk/>
          <pc:sldMk cId="967207967" sldId="2147376879"/>
        </pc:sldMkLst>
        <pc:spChg chg="ord">
          <ac:chgData name="Marnay Meyer" userId="a449fada-48bd-49e2-8bc2-deb5e8b1231b" providerId="ADAL" clId="{3F19A12C-73E3-8748-93F2-07EE8A38F7AE}" dt="2024-06-10T20:49:04.667" v="10" actId="13244"/>
          <ac:spMkLst>
            <pc:docMk/>
            <pc:sldMk cId="967207967" sldId="2147376879"/>
            <ac:spMk id="2" creationId="{81C2CF07-59D9-AC3B-BA7B-B66000348317}"/>
          </ac:spMkLst>
        </pc:spChg>
        <pc:spChg chg="ord">
          <ac:chgData name="Marnay Meyer" userId="a449fada-48bd-49e2-8bc2-deb5e8b1231b" providerId="ADAL" clId="{3F19A12C-73E3-8748-93F2-07EE8A38F7AE}" dt="2024-06-10T20:48:58.510" v="9" actId="13244"/>
          <ac:spMkLst>
            <pc:docMk/>
            <pc:sldMk cId="967207967" sldId="2147376879"/>
            <ac:spMk id="6" creationId="{9C92BFFB-9DC7-7901-5A8F-48DB22985639}"/>
          </ac:spMkLst>
        </pc:spChg>
      </pc:sldChg>
      <pc:sldChg chg="addSp delSp modSp mod">
        <pc:chgData name="Marnay Meyer" userId="a449fada-48bd-49e2-8bc2-deb5e8b1231b" providerId="ADAL" clId="{3F19A12C-73E3-8748-93F2-07EE8A38F7AE}" dt="2024-06-11T00:16:29.205" v="106" actId="13244"/>
        <pc:sldMkLst>
          <pc:docMk/>
          <pc:sldMk cId="3838879139" sldId="2147478871"/>
        </pc:sldMkLst>
        <pc:spChg chg="del">
          <ac:chgData name="Marnay Meyer" userId="a449fada-48bd-49e2-8bc2-deb5e8b1231b" providerId="ADAL" clId="{3F19A12C-73E3-8748-93F2-07EE8A38F7AE}" dt="2024-06-11T00:16:01.847" v="99" actId="478"/>
          <ac:spMkLst>
            <pc:docMk/>
            <pc:sldMk cId="3838879139" sldId="2147478871"/>
            <ac:spMk id="5" creationId="{DAFF5792-BA26-B069-A073-EB85B6C9838E}"/>
          </ac:spMkLst>
        </pc:spChg>
        <pc:spChg chg="add del">
          <ac:chgData name="Marnay Meyer" userId="a449fada-48bd-49e2-8bc2-deb5e8b1231b" providerId="ADAL" clId="{3F19A12C-73E3-8748-93F2-07EE8A38F7AE}" dt="2024-06-11T00:16:05.372" v="101" actId="478"/>
          <ac:spMkLst>
            <pc:docMk/>
            <pc:sldMk cId="3838879139" sldId="2147478871"/>
            <ac:spMk id="9" creationId="{FF7AAAA0-8424-46BB-1272-7C2C993A7EB9}"/>
          </ac:spMkLst>
        </pc:spChg>
        <pc:spChg chg="ord">
          <ac:chgData name="Marnay Meyer" userId="a449fada-48bd-49e2-8bc2-deb5e8b1231b" providerId="ADAL" clId="{3F19A12C-73E3-8748-93F2-07EE8A38F7AE}" dt="2024-06-11T00:16:21.239" v="105" actId="13244"/>
          <ac:spMkLst>
            <pc:docMk/>
            <pc:sldMk cId="3838879139" sldId="2147478871"/>
            <ac:spMk id="17" creationId="{1871A19D-0494-3AA4-46BB-74F38864F77B}"/>
          </ac:spMkLst>
        </pc:spChg>
        <pc:spChg chg="ord">
          <ac:chgData name="Marnay Meyer" userId="a449fada-48bd-49e2-8bc2-deb5e8b1231b" providerId="ADAL" clId="{3F19A12C-73E3-8748-93F2-07EE8A38F7AE}" dt="2024-06-11T00:16:29.205" v="106" actId="13244"/>
          <ac:spMkLst>
            <pc:docMk/>
            <pc:sldMk cId="3838879139" sldId="2147478871"/>
            <ac:spMk id="31" creationId="{9C5910DA-D16A-7E2A-D30E-EFB78C563871}"/>
          </ac:spMkLst>
        </pc:spChg>
        <pc:graphicFrameChg chg="mod">
          <ac:chgData name="Marnay Meyer" userId="a449fada-48bd-49e2-8bc2-deb5e8b1231b" providerId="ADAL" clId="{3F19A12C-73E3-8748-93F2-07EE8A38F7AE}" dt="2024-06-11T00:16:07.332" v="102" actId="13244"/>
          <ac:graphicFrameMkLst>
            <pc:docMk/>
            <pc:sldMk cId="3838879139" sldId="2147478871"/>
            <ac:graphicFrameMk id="61" creationId="{65D79E62-9557-5B78-D7EA-7B142151F084}"/>
          </ac:graphicFrameMkLst>
        </pc:graphicFrameChg>
        <pc:picChg chg="ord">
          <ac:chgData name="Marnay Meyer" userId="a449fada-48bd-49e2-8bc2-deb5e8b1231b" providerId="ADAL" clId="{3F19A12C-73E3-8748-93F2-07EE8A38F7AE}" dt="2024-06-11T00:16:14.677" v="103" actId="13244"/>
          <ac:picMkLst>
            <pc:docMk/>
            <pc:sldMk cId="3838879139" sldId="2147478871"/>
            <ac:picMk id="32" creationId="{FBB256FE-6186-8CDC-CD90-A1C8D939E312}"/>
          </ac:picMkLst>
        </pc:picChg>
      </pc:sldChg>
      <pc:sldChg chg="delSp modSp del mod">
        <pc:chgData name="Marnay Meyer" userId="a449fada-48bd-49e2-8bc2-deb5e8b1231b" providerId="ADAL" clId="{3F19A12C-73E3-8748-93F2-07EE8A38F7AE}" dt="2024-06-11T00:50:27.677" v="333" actId="2696"/>
        <pc:sldMkLst>
          <pc:docMk/>
          <pc:sldMk cId="4248070286" sldId="2147478881"/>
        </pc:sldMkLst>
        <pc:spChg chg="ord">
          <ac:chgData name="Marnay Meyer" userId="a449fada-48bd-49e2-8bc2-deb5e8b1231b" providerId="ADAL" clId="{3F19A12C-73E3-8748-93F2-07EE8A38F7AE}" dt="2024-06-11T00:44:44.022" v="283" actId="13244"/>
          <ac:spMkLst>
            <pc:docMk/>
            <pc:sldMk cId="4248070286" sldId="2147478881"/>
            <ac:spMk id="21" creationId="{62AB6A96-A5BB-0467-564C-27B2A74D95DB}"/>
          </ac:spMkLst>
        </pc:spChg>
        <pc:spChg chg="ord">
          <ac:chgData name="Marnay Meyer" userId="a449fada-48bd-49e2-8bc2-deb5e8b1231b" providerId="ADAL" clId="{3F19A12C-73E3-8748-93F2-07EE8A38F7AE}" dt="2024-06-11T00:44:53.630" v="285" actId="13244"/>
          <ac:spMkLst>
            <pc:docMk/>
            <pc:sldMk cId="4248070286" sldId="2147478881"/>
            <ac:spMk id="23" creationId="{593130E3-9923-7734-6235-609D17D01A60}"/>
          </ac:spMkLst>
        </pc:spChg>
        <pc:spChg chg="ord">
          <ac:chgData name="Marnay Meyer" userId="a449fada-48bd-49e2-8bc2-deb5e8b1231b" providerId="ADAL" clId="{3F19A12C-73E3-8748-93F2-07EE8A38F7AE}" dt="2024-06-11T00:44:59.222" v="286" actId="13244"/>
          <ac:spMkLst>
            <pc:docMk/>
            <pc:sldMk cId="4248070286" sldId="2147478881"/>
            <ac:spMk id="24" creationId="{9DEAB870-35DC-7805-5F29-F61AAB567624}"/>
          </ac:spMkLst>
        </pc:spChg>
        <pc:spChg chg="ord">
          <ac:chgData name="Marnay Meyer" userId="a449fada-48bd-49e2-8bc2-deb5e8b1231b" providerId="ADAL" clId="{3F19A12C-73E3-8748-93F2-07EE8A38F7AE}" dt="2024-06-11T00:45:39.377" v="292" actId="13244"/>
          <ac:spMkLst>
            <pc:docMk/>
            <pc:sldMk cId="4248070286" sldId="2147478881"/>
            <ac:spMk id="29" creationId="{B78216ED-CD11-6AE6-F72A-443DEF93DF06}"/>
          </ac:spMkLst>
        </pc:spChg>
        <pc:spChg chg="ord">
          <ac:chgData name="Marnay Meyer" userId="a449fada-48bd-49e2-8bc2-deb5e8b1231b" providerId="ADAL" clId="{3F19A12C-73E3-8748-93F2-07EE8A38F7AE}" dt="2024-06-11T00:45:52.662" v="294" actId="13244"/>
          <ac:spMkLst>
            <pc:docMk/>
            <pc:sldMk cId="4248070286" sldId="2147478881"/>
            <ac:spMk id="30" creationId="{8CA9BC49-BBC1-F1B7-E8FF-DF3E47741831}"/>
          </ac:spMkLst>
        </pc:spChg>
        <pc:picChg chg="ord">
          <ac:chgData name="Marnay Meyer" userId="a449fada-48bd-49e2-8bc2-deb5e8b1231b" providerId="ADAL" clId="{3F19A12C-73E3-8748-93F2-07EE8A38F7AE}" dt="2024-06-11T00:45:17.394" v="288" actId="13244"/>
          <ac:picMkLst>
            <pc:docMk/>
            <pc:sldMk cId="4248070286" sldId="2147478881"/>
            <ac:picMk id="8" creationId="{A65B1BB3-7550-C401-3F28-8AAF29290DE2}"/>
          </ac:picMkLst>
        </pc:picChg>
        <pc:picChg chg="ord">
          <ac:chgData name="Marnay Meyer" userId="a449fada-48bd-49e2-8bc2-deb5e8b1231b" providerId="ADAL" clId="{3F19A12C-73E3-8748-93F2-07EE8A38F7AE}" dt="2024-06-11T00:44:49.487" v="284" actId="13244"/>
          <ac:picMkLst>
            <pc:docMk/>
            <pc:sldMk cId="4248070286" sldId="2147478881"/>
            <ac:picMk id="22" creationId="{0E1ABA2D-903E-92A4-F6DD-636D5D4F2515}"/>
          </ac:picMkLst>
        </pc:picChg>
        <pc:picChg chg="del ord">
          <ac:chgData name="Marnay Meyer" userId="a449fada-48bd-49e2-8bc2-deb5e8b1231b" providerId="ADAL" clId="{3F19A12C-73E3-8748-93F2-07EE8A38F7AE}" dt="2024-06-11T00:45:24.803" v="290" actId="478"/>
          <ac:picMkLst>
            <pc:docMk/>
            <pc:sldMk cId="4248070286" sldId="2147478881"/>
            <ac:picMk id="26" creationId="{272E731F-12B4-379C-FE50-573B56E1E27A}"/>
          </ac:picMkLst>
        </pc:picChg>
        <pc:picChg chg="ord">
          <ac:chgData name="Marnay Meyer" userId="a449fada-48bd-49e2-8bc2-deb5e8b1231b" providerId="ADAL" clId="{3F19A12C-73E3-8748-93F2-07EE8A38F7AE}" dt="2024-06-11T00:45:47.337" v="293" actId="13244"/>
          <ac:picMkLst>
            <pc:docMk/>
            <pc:sldMk cId="4248070286" sldId="2147478881"/>
            <ac:picMk id="31" creationId="{651F90B6-FCC1-4EED-4C44-C782083D8308}"/>
          </ac:picMkLst>
        </pc:picChg>
      </pc:sldChg>
      <pc:sldChg chg="addSp delSp modSp mod modClrScheme chgLayout">
        <pc:chgData name="Marnay Meyer" userId="a449fada-48bd-49e2-8bc2-deb5e8b1231b" providerId="ADAL" clId="{3F19A12C-73E3-8748-93F2-07EE8A38F7AE}" dt="2024-06-11T00:57:22.843" v="350" actId="13244"/>
        <pc:sldMkLst>
          <pc:docMk/>
          <pc:sldMk cId="2141003304" sldId="2147478884"/>
        </pc:sldMkLst>
        <pc:spChg chg="mod ord">
          <ac:chgData name="Marnay Meyer" userId="a449fada-48bd-49e2-8bc2-deb5e8b1231b" providerId="ADAL" clId="{3F19A12C-73E3-8748-93F2-07EE8A38F7AE}" dt="2024-06-11T00:50:19.720" v="329"/>
          <ac:spMkLst>
            <pc:docMk/>
            <pc:sldMk cId="2141003304" sldId="2147478884"/>
            <ac:spMk id="2" creationId="{F6E20B1C-18AE-8A2E-B65C-CBE067EAE162}"/>
          </ac:spMkLst>
        </pc:spChg>
        <pc:spChg chg="mod ord">
          <ac:chgData name="Marnay Meyer" userId="a449fada-48bd-49e2-8bc2-deb5e8b1231b" providerId="ADAL" clId="{3F19A12C-73E3-8748-93F2-07EE8A38F7AE}" dt="2024-06-11T00:50:21.568" v="332"/>
          <ac:spMkLst>
            <pc:docMk/>
            <pc:sldMk cId="2141003304" sldId="2147478884"/>
            <ac:spMk id="3" creationId="{ADE05FA3-88C6-B8B6-23F5-0AC8A9A1316F}"/>
          </ac:spMkLst>
        </pc:spChg>
        <pc:spChg chg="del ord">
          <ac:chgData name="Marnay Meyer" userId="a449fada-48bd-49e2-8bc2-deb5e8b1231b" providerId="ADAL" clId="{3F19A12C-73E3-8748-93F2-07EE8A38F7AE}" dt="2024-06-11T00:48:07.220" v="302" actId="478"/>
          <ac:spMkLst>
            <pc:docMk/>
            <pc:sldMk cId="2141003304" sldId="2147478884"/>
            <ac:spMk id="5" creationId="{C5E30386-01BA-2C77-E4A6-019EA04050F7}"/>
          </ac:spMkLst>
        </pc:spChg>
        <pc:spChg chg="mod ord">
          <ac:chgData name="Marnay Meyer" userId="a449fada-48bd-49e2-8bc2-deb5e8b1231b" providerId="ADAL" clId="{3F19A12C-73E3-8748-93F2-07EE8A38F7AE}" dt="2024-06-11T00:50:13.577" v="325"/>
          <ac:spMkLst>
            <pc:docMk/>
            <pc:sldMk cId="2141003304" sldId="2147478884"/>
            <ac:spMk id="6" creationId="{3067921D-1DC9-50AE-6ECA-675F9DE59552}"/>
          </ac:spMkLst>
        </pc:spChg>
        <pc:spChg chg="add del mod ord">
          <ac:chgData name="Marnay Meyer" userId="a449fada-48bd-49e2-8bc2-deb5e8b1231b" providerId="ADAL" clId="{3F19A12C-73E3-8748-93F2-07EE8A38F7AE}" dt="2024-06-11T00:57:22.843" v="350" actId="13244"/>
          <ac:spMkLst>
            <pc:docMk/>
            <pc:sldMk cId="2141003304" sldId="2147478884"/>
            <ac:spMk id="8" creationId="{05C1A93B-4602-1E56-2B46-100D44E16B3D}"/>
          </ac:spMkLst>
        </pc:spChg>
        <pc:spChg chg="add del mod">
          <ac:chgData name="Marnay Meyer" userId="a449fada-48bd-49e2-8bc2-deb5e8b1231b" providerId="ADAL" clId="{3F19A12C-73E3-8748-93F2-07EE8A38F7AE}" dt="2024-06-11T00:57:14.848" v="349" actId="478"/>
          <ac:spMkLst>
            <pc:docMk/>
            <pc:sldMk cId="2141003304" sldId="2147478884"/>
            <ac:spMk id="10" creationId="{FFF0B6C0-C04B-BA92-246F-F3518F497057}"/>
          </ac:spMkLst>
        </pc:spChg>
        <pc:picChg chg="add del ord">
          <ac:chgData name="Marnay Meyer" userId="a449fada-48bd-49e2-8bc2-deb5e8b1231b" providerId="ADAL" clId="{3F19A12C-73E3-8748-93F2-07EE8A38F7AE}" dt="2024-06-11T00:50:12.131" v="321" actId="478"/>
          <ac:picMkLst>
            <pc:docMk/>
            <pc:sldMk cId="2141003304" sldId="2147478884"/>
            <ac:picMk id="4" creationId="{62B0A7CA-E8D4-3444-96A3-6E94FAE72EC4}"/>
          </ac:picMkLst>
        </pc:picChg>
        <pc:picChg chg="add mod">
          <ac:chgData name="Marnay Meyer" userId="a449fada-48bd-49e2-8bc2-deb5e8b1231b" providerId="ADAL" clId="{3F19A12C-73E3-8748-93F2-07EE8A38F7AE}" dt="2024-06-11T00:49:50.362" v="320"/>
          <ac:picMkLst>
            <pc:docMk/>
            <pc:sldMk cId="2141003304" sldId="2147478884"/>
            <ac:picMk id="7" creationId="{27FEA985-196D-3634-71D6-9B3F350A86D4}"/>
          </ac:picMkLst>
        </pc:picChg>
        <pc:picChg chg="add del">
          <ac:chgData name="Marnay Meyer" userId="a449fada-48bd-49e2-8bc2-deb5e8b1231b" providerId="ADAL" clId="{3F19A12C-73E3-8748-93F2-07EE8A38F7AE}" dt="2024-06-11T00:48:09.293" v="303" actId="478"/>
          <ac:picMkLst>
            <pc:docMk/>
            <pc:sldMk cId="2141003304" sldId="2147478884"/>
            <ac:picMk id="9" creationId="{8B2544FD-95FC-5AA5-DC69-7B4454834462}"/>
          </ac:picMkLst>
        </pc:picChg>
        <pc:picChg chg="add del mod">
          <ac:chgData name="Marnay Meyer" userId="a449fada-48bd-49e2-8bc2-deb5e8b1231b" providerId="ADAL" clId="{3F19A12C-73E3-8748-93F2-07EE8A38F7AE}" dt="2024-06-11T00:57:14.848" v="349" actId="478"/>
          <ac:picMkLst>
            <pc:docMk/>
            <pc:sldMk cId="2141003304" sldId="2147478884"/>
            <ac:picMk id="11" creationId="{273F691B-FD8D-D9D3-4E5D-67BA469B5827}"/>
          </ac:picMkLst>
        </pc:picChg>
      </pc:sldChg>
      <pc:sldChg chg="modSp mod">
        <pc:chgData name="Marnay Meyer" userId="a449fada-48bd-49e2-8bc2-deb5e8b1231b" providerId="ADAL" clId="{3F19A12C-73E3-8748-93F2-07EE8A38F7AE}" dt="2024-06-11T00:57:43.689" v="353" actId="13244"/>
        <pc:sldMkLst>
          <pc:docMk/>
          <pc:sldMk cId="939944174" sldId="2147478885"/>
        </pc:sldMkLst>
        <pc:spChg chg="ord">
          <ac:chgData name="Marnay Meyer" userId="a449fada-48bd-49e2-8bc2-deb5e8b1231b" providerId="ADAL" clId="{3F19A12C-73E3-8748-93F2-07EE8A38F7AE}" dt="2024-06-11T00:57:34.426" v="351" actId="13244"/>
          <ac:spMkLst>
            <pc:docMk/>
            <pc:sldMk cId="939944174" sldId="2147478885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0:57:43.689" v="353" actId="13244"/>
          <ac:spMkLst>
            <pc:docMk/>
            <pc:sldMk cId="939944174" sldId="2147478885"/>
            <ac:spMk id="5" creationId="{7D666731-0682-3EBD-C609-E5C7AC059A01}"/>
          </ac:spMkLst>
        </pc:spChg>
        <pc:picChg chg="ord">
          <ac:chgData name="Marnay Meyer" userId="a449fada-48bd-49e2-8bc2-deb5e8b1231b" providerId="ADAL" clId="{3F19A12C-73E3-8748-93F2-07EE8A38F7AE}" dt="2024-06-11T00:57:37.252" v="352" actId="13244"/>
          <ac:picMkLst>
            <pc:docMk/>
            <pc:sldMk cId="939944174" sldId="2147478885"/>
            <ac:picMk id="7" creationId="{431E1FD1-B92D-3B19-F7FD-D5147A3FB5E4}"/>
          </ac:picMkLst>
        </pc:picChg>
      </pc:sldChg>
      <pc:sldChg chg="modSp mod">
        <pc:chgData name="Marnay Meyer" userId="a449fada-48bd-49e2-8bc2-deb5e8b1231b" providerId="ADAL" clId="{3F19A12C-73E3-8748-93F2-07EE8A38F7AE}" dt="2024-06-11T00:58:02.298" v="356" actId="13244"/>
        <pc:sldMkLst>
          <pc:docMk/>
          <pc:sldMk cId="1410294647" sldId="2147478886"/>
        </pc:sldMkLst>
        <pc:spChg chg="ord">
          <ac:chgData name="Marnay Meyer" userId="a449fada-48bd-49e2-8bc2-deb5e8b1231b" providerId="ADAL" clId="{3F19A12C-73E3-8748-93F2-07EE8A38F7AE}" dt="2024-06-11T00:57:50.075" v="354" actId="13244"/>
          <ac:spMkLst>
            <pc:docMk/>
            <pc:sldMk cId="1410294647" sldId="2147478886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0:58:02.298" v="356" actId="13244"/>
          <ac:spMkLst>
            <pc:docMk/>
            <pc:sldMk cId="1410294647" sldId="2147478886"/>
            <ac:spMk id="5" creationId="{9B634BE3-D634-4649-ED77-728C566935C3}"/>
          </ac:spMkLst>
        </pc:spChg>
        <pc:picChg chg="ord">
          <ac:chgData name="Marnay Meyer" userId="a449fada-48bd-49e2-8bc2-deb5e8b1231b" providerId="ADAL" clId="{3F19A12C-73E3-8748-93F2-07EE8A38F7AE}" dt="2024-06-11T00:57:53.140" v="355" actId="13244"/>
          <ac:picMkLst>
            <pc:docMk/>
            <pc:sldMk cId="1410294647" sldId="2147478886"/>
            <ac:picMk id="4" creationId="{622958C3-2008-31D2-F378-6B05C5E2760F}"/>
          </ac:picMkLst>
        </pc:picChg>
      </pc:sldChg>
      <pc:sldChg chg="modSp mod">
        <pc:chgData name="Marnay Meyer" userId="a449fada-48bd-49e2-8bc2-deb5e8b1231b" providerId="ADAL" clId="{3F19A12C-73E3-8748-93F2-07EE8A38F7AE}" dt="2024-06-11T01:01:46.567" v="359" actId="13244"/>
        <pc:sldMkLst>
          <pc:docMk/>
          <pc:sldMk cId="2225150093" sldId="2147478887"/>
        </pc:sldMkLst>
        <pc:spChg chg="ord">
          <ac:chgData name="Marnay Meyer" userId="a449fada-48bd-49e2-8bc2-deb5e8b1231b" providerId="ADAL" clId="{3F19A12C-73E3-8748-93F2-07EE8A38F7AE}" dt="2024-06-11T01:01:43.406" v="358" actId="13244"/>
          <ac:spMkLst>
            <pc:docMk/>
            <pc:sldMk cId="2225150093" sldId="2147478887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0:58:14.257" v="357" actId="13244"/>
          <ac:spMkLst>
            <pc:docMk/>
            <pc:sldMk cId="2225150093" sldId="2147478887"/>
            <ac:spMk id="5" creationId="{224B3B8C-88F1-0833-9390-FA118CEF48B7}"/>
          </ac:spMkLst>
        </pc:spChg>
        <pc:picChg chg="ord">
          <ac:chgData name="Marnay Meyer" userId="a449fada-48bd-49e2-8bc2-deb5e8b1231b" providerId="ADAL" clId="{3F19A12C-73E3-8748-93F2-07EE8A38F7AE}" dt="2024-06-11T01:01:46.567" v="359" actId="13244"/>
          <ac:picMkLst>
            <pc:docMk/>
            <pc:sldMk cId="2225150093" sldId="2147478887"/>
            <ac:picMk id="4" creationId="{80943A07-BCC8-295D-2841-AD48232032B6}"/>
          </ac:picMkLst>
        </pc:picChg>
      </pc:sldChg>
      <pc:sldChg chg="modSp mod">
        <pc:chgData name="Marnay Meyer" userId="a449fada-48bd-49e2-8bc2-deb5e8b1231b" providerId="ADAL" clId="{3F19A12C-73E3-8748-93F2-07EE8A38F7AE}" dt="2024-06-11T01:02:04.306" v="362" actId="13244"/>
        <pc:sldMkLst>
          <pc:docMk/>
          <pc:sldMk cId="4172441890" sldId="2147478915"/>
        </pc:sldMkLst>
        <pc:spChg chg="ord">
          <ac:chgData name="Marnay Meyer" userId="a449fada-48bd-49e2-8bc2-deb5e8b1231b" providerId="ADAL" clId="{3F19A12C-73E3-8748-93F2-07EE8A38F7AE}" dt="2024-06-11T01:01:56.508" v="360" actId="13244"/>
          <ac:spMkLst>
            <pc:docMk/>
            <pc:sldMk cId="4172441890" sldId="2147478915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1:02:04.306" v="362" actId="13244"/>
          <ac:spMkLst>
            <pc:docMk/>
            <pc:sldMk cId="4172441890" sldId="2147478915"/>
            <ac:spMk id="5" creationId="{812FC02B-8356-604D-A5A2-A48B54B2B133}"/>
          </ac:spMkLst>
        </pc:spChg>
        <pc:picChg chg="ord">
          <ac:chgData name="Marnay Meyer" userId="a449fada-48bd-49e2-8bc2-deb5e8b1231b" providerId="ADAL" clId="{3F19A12C-73E3-8748-93F2-07EE8A38F7AE}" dt="2024-06-11T01:02:00.093" v="361" actId="13244"/>
          <ac:picMkLst>
            <pc:docMk/>
            <pc:sldMk cId="4172441890" sldId="2147478915"/>
            <ac:picMk id="4" creationId="{6D8E410F-9A42-E9DD-2C2A-BBE28DA3D931}"/>
          </ac:picMkLst>
        </pc:picChg>
      </pc:sldChg>
      <pc:sldChg chg="modSp">
        <pc:chgData name="Marnay Meyer" userId="a449fada-48bd-49e2-8bc2-deb5e8b1231b" providerId="ADAL" clId="{3F19A12C-73E3-8748-93F2-07EE8A38F7AE}" dt="2024-06-10T20:35:06.961" v="8" actId="13244"/>
        <pc:sldMkLst>
          <pc:docMk/>
          <pc:sldMk cId="1137231823" sldId="2147478919"/>
        </pc:sldMkLst>
        <pc:spChg chg="mod">
          <ac:chgData name="Marnay Meyer" userId="a449fada-48bd-49e2-8bc2-deb5e8b1231b" providerId="ADAL" clId="{3F19A12C-73E3-8748-93F2-07EE8A38F7AE}" dt="2024-06-10T20:35:06.961" v="8" actId="13244"/>
          <ac:spMkLst>
            <pc:docMk/>
            <pc:sldMk cId="1137231823" sldId="2147478919"/>
            <ac:spMk id="3" creationId="{FC0C3C2D-3C2C-B95F-90D1-EAE59E59E520}"/>
          </ac:spMkLst>
        </pc:spChg>
        <pc:picChg chg="mod">
          <ac:chgData name="Marnay Meyer" userId="a449fada-48bd-49e2-8bc2-deb5e8b1231b" providerId="ADAL" clId="{3F19A12C-73E3-8748-93F2-07EE8A38F7AE}" dt="2024-06-10T20:34:55.732" v="5" actId="13244"/>
          <ac:picMkLst>
            <pc:docMk/>
            <pc:sldMk cId="1137231823" sldId="2147478919"/>
            <ac:picMk id="7" creationId="{35660BA3-E757-0250-3991-30C4C5D9954D}"/>
          </ac:picMkLst>
        </pc:picChg>
      </pc:sldChg>
      <pc:sldChg chg="modSp mod">
        <pc:chgData name="Marnay Meyer" userId="a449fada-48bd-49e2-8bc2-deb5e8b1231b" providerId="ADAL" clId="{3F19A12C-73E3-8748-93F2-07EE8A38F7AE}" dt="2024-06-10T20:50:59.063" v="23" actId="13244"/>
        <pc:sldMkLst>
          <pc:docMk/>
          <pc:sldMk cId="0" sldId="2147478920"/>
        </pc:sldMkLst>
        <pc:spChg chg="ord">
          <ac:chgData name="Marnay Meyer" userId="a449fada-48bd-49e2-8bc2-deb5e8b1231b" providerId="ADAL" clId="{3F19A12C-73E3-8748-93F2-07EE8A38F7AE}" dt="2024-06-10T20:50:44.979" v="20" actId="13244"/>
          <ac:spMkLst>
            <pc:docMk/>
            <pc:sldMk cId="0" sldId="2147478920"/>
            <ac:spMk id="2" creationId="{FA634B59-9F72-C9A5-E509-30E167C4090B}"/>
          </ac:spMkLst>
        </pc:spChg>
        <pc:spChg chg="ord">
          <ac:chgData name="Marnay Meyer" userId="a449fada-48bd-49e2-8bc2-deb5e8b1231b" providerId="ADAL" clId="{3F19A12C-73E3-8748-93F2-07EE8A38F7AE}" dt="2024-06-10T20:50:55.672" v="22" actId="13244"/>
          <ac:spMkLst>
            <pc:docMk/>
            <pc:sldMk cId="0" sldId="2147478920"/>
            <ac:spMk id="3" creationId="{EEAEA0C3-996A-68E5-DC91-770253B96584}"/>
          </ac:spMkLst>
        </pc:spChg>
        <pc:spChg chg="ord">
          <ac:chgData name="Marnay Meyer" userId="a449fada-48bd-49e2-8bc2-deb5e8b1231b" providerId="ADAL" clId="{3F19A12C-73E3-8748-93F2-07EE8A38F7AE}" dt="2024-06-10T20:50:50.858" v="21" actId="13244"/>
          <ac:spMkLst>
            <pc:docMk/>
            <pc:sldMk cId="0" sldId="2147478920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0:50:41.744" v="19" actId="13244"/>
          <ac:spMkLst>
            <pc:docMk/>
            <pc:sldMk cId="0" sldId="2147478920"/>
            <ac:spMk id="14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0:50:59.063" v="23" actId="13244"/>
          <ac:spMkLst>
            <pc:docMk/>
            <pc:sldMk cId="0" sldId="2147478920"/>
            <ac:spMk id="17" creationId="{00000000-0000-0000-0000-000000000000}"/>
          </ac:spMkLst>
        </pc:spChg>
      </pc:sldChg>
      <pc:sldChg chg="modSp mod">
        <pc:chgData name="Marnay Meyer" userId="a449fada-48bd-49e2-8bc2-deb5e8b1231b" providerId="ADAL" clId="{3F19A12C-73E3-8748-93F2-07EE8A38F7AE}" dt="2024-06-10T21:05:14.183" v="30" actId="13244"/>
        <pc:sldMkLst>
          <pc:docMk/>
          <pc:sldMk cId="0" sldId="2147478923"/>
        </pc:sldMkLst>
        <pc:spChg chg="ord">
          <ac:chgData name="Marnay Meyer" userId="a449fada-48bd-49e2-8bc2-deb5e8b1231b" providerId="ADAL" clId="{3F19A12C-73E3-8748-93F2-07EE8A38F7AE}" dt="2024-06-10T21:05:05.983" v="29" actId="13244"/>
          <ac:spMkLst>
            <pc:docMk/>
            <pc:sldMk cId="0" sldId="2147478923"/>
            <ac:spMk id="6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24.673" v="27" actId="13244"/>
          <ac:spMkLst>
            <pc:docMk/>
            <pc:sldMk cId="0" sldId="2147478923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14.183" v="30" actId="13244"/>
          <ac:spMkLst>
            <pc:docMk/>
            <pc:sldMk cId="0" sldId="2147478923"/>
            <ac:spMk id="1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09.964" v="26" actId="13244"/>
          <ac:spMkLst>
            <pc:docMk/>
            <pc:sldMk cId="0" sldId="2147478923"/>
            <ac:spMk id="2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24.673" v="27" actId="13244"/>
          <ac:spMkLst>
            <pc:docMk/>
            <pc:sldMk cId="0" sldId="2147478923"/>
            <ac:spMk id="2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32.602" v="28" actId="13244"/>
          <ac:spMkLst>
            <pc:docMk/>
            <pc:sldMk cId="0" sldId="2147478923"/>
            <ac:spMk id="22" creationId="{00000000-0000-0000-0000-000000000000}"/>
          </ac:spMkLst>
        </pc:spChg>
      </pc:sldChg>
      <pc:sldChg chg="addSp delSp modSp del mod">
        <pc:chgData name="Marnay Meyer" userId="a449fada-48bd-49e2-8bc2-deb5e8b1231b" providerId="ADAL" clId="{3F19A12C-73E3-8748-93F2-07EE8A38F7AE}" dt="2024-06-10T21:09:30.730" v="79" actId="2696"/>
        <pc:sldMkLst>
          <pc:docMk/>
          <pc:sldMk cId="0" sldId="2147478924"/>
        </pc:sldMkLst>
        <pc:spChg chg="add del mod topLvl">
          <ac:chgData name="Marnay Meyer" userId="a449fada-48bd-49e2-8bc2-deb5e8b1231b" providerId="ADAL" clId="{3F19A12C-73E3-8748-93F2-07EE8A38F7AE}" dt="2024-06-10T21:07:10.104" v="58" actId="478"/>
          <ac:spMkLst>
            <pc:docMk/>
            <pc:sldMk cId="0" sldId="2147478924"/>
            <ac:spMk id="3" creationId="{00000000-0000-0000-0000-000000000000}"/>
          </ac:spMkLst>
        </pc:spChg>
        <pc:spChg chg="add del mod topLvl">
          <ac:chgData name="Marnay Meyer" userId="a449fada-48bd-49e2-8bc2-deb5e8b1231b" providerId="ADAL" clId="{3F19A12C-73E3-8748-93F2-07EE8A38F7AE}" dt="2024-06-10T21:07:10.104" v="58" actId="478"/>
          <ac:spMkLst>
            <pc:docMk/>
            <pc:sldMk cId="0" sldId="2147478924"/>
            <ac:spMk id="4" creationId="{00000000-0000-0000-0000-000000000000}"/>
          </ac:spMkLst>
        </pc:spChg>
        <pc:spChg chg="add del">
          <ac:chgData name="Marnay Meyer" userId="a449fada-48bd-49e2-8bc2-deb5e8b1231b" providerId="ADAL" clId="{3F19A12C-73E3-8748-93F2-07EE8A38F7AE}" dt="2024-06-10T21:06:24.315" v="46" actId="478"/>
          <ac:spMkLst>
            <pc:docMk/>
            <pc:sldMk cId="0" sldId="2147478924"/>
            <ac:spMk id="5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6:03.892" v="38" actId="478"/>
          <ac:spMkLst>
            <pc:docMk/>
            <pc:sldMk cId="0" sldId="2147478924"/>
            <ac:spMk id="7" creationId="{F89BAA83-4D1D-3505-D078-197283C5705E}"/>
          </ac:spMkLst>
        </pc:spChg>
        <pc:spChg chg="ord">
          <ac:chgData name="Marnay Meyer" userId="a449fada-48bd-49e2-8bc2-deb5e8b1231b" providerId="ADAL" clId="{3F19A12C-73E3-8748-93F2-07EE8A38F7AE}" dt="2024-06-10T21:08:25.499" v="69" actId="13244"/>
          <ac:spMkLst>
            <pc:docMk/>
            <pc:sldMk cId="0" sldId="2147478924"/>
            <ac:spMk id="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30.837" v="32" actId="13244"/>
          <ac:spMkLst>
            <pc:docMk/>
            <pc:sldMk cId="0" sldId="2147478924"/>
            <ac:spMk id="9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33.837" v="33" actId="13244"/>
          <ac:spMkLst>
            <pc:docMk/>
            <pc:sldMk cId="0" sldId="2147478924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8:32.362" v="71" actId="13244"/>
          <ac:spMkLst>
            <pc:docMk/>
            <pc:sldMk cId="0" sldId="2147478924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8:20.113" v="68" actId="13244"/>
          <ac:spMkLst>
            <pc:docMk/>
            <pc:sldMk cId="0" sldId="2147478924"/>
            <ac:spMk id="1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52.256" v="36" actId="13244"/>
          <ac:spMkLst>
            <pc:docMk/>
            <pc:sldMk cId="0" sldId="2147478924"/>
            <ac:spMk id="13" creationId="{00000000-0000-0000-0000-000000000000}"/>
          </ac:spMkLst>
        </pc:spChg>
        <pc:spChg chg="add del ord">
          <ac:chgData name="Marnay Meyer" userId="a449fada-48bd-49e2-8bc2-deb5e8b1231b" providerId="ADAL" clId="{3F19A12C-73E3-8748-93F2-07EE8A38F7AE}" dt="2024-06-10T21:08:37.353" v="72" actId="13244"/>
          <ac:spMkLst>
            <pc:docMk/>
            <pc:sldMk cId="0" sldId="2147478924"/>
            <ac:spMk id="15" creationId="{00000000-0000-0000-0000-000000000000}"/>
          </ac:spMkLst>
        </pc:spChg>
        <pc:grpChg chg="add del">
          <ac:chgData name="Marnay Meyer" userId="a449fada-48bd-49e2-8bc2-deb5e8b1231b" providerId="ADAL" clId="{3F19A12C-73E3-8748-93F2-07EE8A38F7AE}" dt="2024-06-10T21:07:10.104" v="58" actId="478"/>
          <ac:grpSpMkLst>
            <pc:docMk/>
            <pc:sldMk cId="0" sldId="2147478924"/>
            <ac:grpSpMk id="2" creationId="{00000000-0000-0000-0000-000000000000}"/>
          </ac:grpSpMkLst>
        </pc:grpChg>
        <pc:picChg chg="ord">
          <ac:chgData name="Marnay Meyer" userId="a449fada-48bd-49e2-8bc2-deb5e8b1231b" providerId="ADAL" clId="{3F19A12C-73E3-8748-93F2-07EE8A38F7AE}" dt="2024-06-10T21:06:09.743" v="39" actId="13244"/>
          <ac:picMkLst>
            <pc:docMk/>
            <pc:sldMk cId="0" sldId="2147478924"/>
            <ac:picMk id="14" creationId="{F1EB0B85-C1DD-0A1D-CA81-7A8B43DFC455}"/>
          </ac:picMkLst>
        </pc:picChg>
        <pc:picChg chg="add del ord">
          <ac:chgData name="Marnay Meyer" userId="a449fada-48bd-49e2-8bc2-deb5e8b1231b" providerId="ADAL" clId="{3F19A12C-73E3-8748-93F2-07EE8A38F7AE}" dt="2024-06-10T21:07:57.837" v="65" actId="13244"/>
          <ac:picMkLst>
            <pc:docMk/>
            <pc:sldMk cId="0" sldId="2147478924"/>
            <ac:picMk id="17" creationId="{D78DA54D-988B-28A5-610A-276F59C51F41}"/>
          </ac:picMkLst>
        </pc:picChg>
      </pc:sldChg>
      <pc:sldChg chg="modSp mod">
        <pc:chgData name="Marnay Meyer" userId="a449fada-48bd-49e2-8bc2-deb5e8b1231b" providerId="ADAL" clId="{3F19A12C-73E3-8748-93F2-07EE8A38F7AE}" dt="2024-06-11T00:15:45.723" v="97" actId="13244"/>
        <pc:sldMkLst>
          <pc:docMk/>
          <pc:sldMk cId="3915141931" sldId="2147478926"/>
        </pc:sldMkLst>
        <pc:spChg chg="ord">
          <ac:chgData name="Marnay Meyer" userId="a449fada-48bd-49e2-8bc2-deb5e8b1231b" providerId="ADAL" clId="{3F19A12C-73E3-8748-93F2-07EE8A38F7AE}" dt="2024-06-10T21:10:01.314" v="86" actId="13244"/>
          <ac:spMkLst>
            <pc:docMk/>
            <pc:sldMk cId="3915141931" sldId="2147478926"/>
            <ac:spMk id="3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55.201" v="84" actId="13244"/>
          <ac:spMkLst>
            <pc:docMk/>
            <pc:sldMk cId="3915141931" sldId="2147478926"/>
            <ac:spMk id="4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10:09.269" v="87" actId="13244"/>
          <ac:spMkLst>
            <pc:docMk/>
            <pc:sldMk cId="3915141931" sldId="2147478926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08.978" v="92" actId="13244"/>
          <ac:spMkLst>
            <pc:docMk/>
            <pc:sldMk cId="3915141931" sldId="2147478926"/>
            <ac:spMk id="7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41.084" v="80" actId="13244"/>
          <ac:spMkLst>
            <pc:docMk/>
            <pc:sldMk cId="3915141931" sldId="2147478926"/>
            <ac:spMk id="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46.882" v="82" actId="13244"/>
          <ac:spMkLst>
            <pc:docMk/>
            <pc:sldMk cId="3915141931" sldId="2147478926"/>
            <ac:spMk id="9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44.027" v="81" actId="13244"/>
          <ac:spMkLst>
            <pc:docMk/>
            <pc:sldMk cId="3915141931" sldId="2147478926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4:53.897" v="89" actId="13244"/>
          <ac:spMkLst>
            <pc:docMk/>
            <pc:sldMk cId="3915141931" sldId="2147478926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4:50.931" v="88" actId="13244"/>
          <ac:spMkLst>
            <pc:docMk/>
            <pc:sldMk cId="3915141931" sldId="2147478926"/>
            <ac:spMk id="1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02.587" v="91" actId="13244"/>
          <ac:spMkLst>
            <pc:docMk/>
            <pc:sldMk cId="3915141931" sldId="2147478926"/>
            <ac:spMk id="13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4:59.029" v="90" actId="13244"/>
          <ac:spMkLst>
            <pc:docMk/>
            <pc:sldMk cId="3915141931" sldId="2147478926"/>
            <ac:spMk id="14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16.366" v="93" actId="13244"/>
          <ac:spMkLst>
            <pc:docMk/>
            <pc:sldMk cId="3915141931" sldId="2147478926"/>
            <ac:spMk id="17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20.333" v="94" actId="13244"/>
          <ac:spMkLst>
            <pc:docMk/>
            <pc:sldMk cId="3915141931" sldId="2147478926"/>
            <ac:spMk id="1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24.431" v="95" actId="13244"/>
          <ac:spMkLst>
            <pc:docMk/>
            <pc:sldMk cId="3915141931" sldId="2147478926"/>
            <ac:spMk id="2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28.212" v="96" actId="13244"/>
          <ac:spMkLst>
            <pc:docMk/>
            <pc:sldMk cId="3915141931" sldId="2147478926"/>
            <ac:spMk id="2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45.723" v="97" actId="13244"/>
          <ac:spMkLst>
            <pc:docMk/>
            <pc:sldMk cId="3915141931" sldId="2147478926"/>
            <ac:spMk id="23" creationId="{00000000-0000-0000-0000-000000000000}"/>
          </ac:spMkLst>
        </pc:spChg>
      </pc:sldChg>
      <pc:sldChg chg="addSp delSp modSp mod">
        <pc:chgData name="Marnay Meyer" userId="a449fada-48bd-49e2-8bc2-deb5e8b1231b" providerId="ADAL" clId="{3F19A12C-73E3-8748-93F2-07EE8A38F7AE}" dt="2024-06-11T00:20:51.855" v="139" actId="13244"/>
        <pc:sldMkLst>
          <pc:docMk/>
          <pc:sldMk cId="0" sldId="2147478929"/>
        </pc:sldMkLst>
        <pc:spChg chg="ord">
          <ac:chgData name="Marnay Meyer" userId="a449fada-48bd-49e2-8bc2-deb5e8b1231b" providerId="ADAL" clId="{3F19A12C-73E3-8748-93F2-07EE8A38F7AE}" dt="2024-06-11T00:20:12.406" v="135" actId="13244"/>
          <ac:spMkLst>
            <pc:docMk/>
            <pc:sldMk cId="0" sldId="2147478929"/>
            <ac:spMk id="9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0:12.406" v="135" actId="13244"/>
          <ac:spMkLst>
            <pc:docMk/>
            <pc:sldMk cId="0" sldId="2147478929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0:16.575" v="136" actId="13244"/>
          <ac:spMkLst>
            <pc:docMk/>
            <pc:sldMk cId="0" sldId="2147478929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0:27.125" v="138" actId="13244"/>
          <ac:spMkLst>
            <pc:docMk/>
            <pc:sldMk cId="0" sldId="2147478929"/>
            <ac:spMk id="12" creationId="{00000000-0000-0000-0000-000000000000}"/>
          </ac:spMkLst>
        </pc:spChg>
        <pc:grpChg chg="add del">
          <ac:chgData name="Marnay Meyer" userId="a449fada-48bd-49e2-8bc2-deb5e8b1231b" providerId="ADAL" clId="{3F19A12C-73E3-8748-93F2-07EE8A38F7AE}" dt="2024-06-11T00:19:58.790" v="132" actId="478"/>
          <ac:grpSpMkLst>
            <pc:docMk/>
            <pc:sldMk cId="0" sldId="2147478929"/>
            <ac:grpSpMk id="2" creationId="{00000000-0000-0000-0000-000000000000}"/>
          </ac:grpSpMkLst>
        </pc:grpChg>
        <pc:picChg chg="add del ord topLvl">
          <ac:chgData name="Marnay Meyer" userId="a449fada-48bd-49e2-8bc2-deb5e8b1231b" providerId="ADAL" clId="{3F19A12C-73E3-8748-93F2-07EE8A38F7AE}" dt="2024-06-11T00:20:51.855" v="139" actId="13244"/>
          <ac:picMkLst>
            <pc:docMk/>
            <pc:sldMk cId="0" sldId="2147478929"/>
            <ac:picMk id="3" creationId="{00000000-0000-0000-0000-000000000000}"/>
          </ac:picMkLst>
        </pc:picChg>
      </pc:sldChg>
      <pc:sldChg chg="addSp delSp modSp mod">
        <pc:chgData name="Marnay Meyer" userId="a449fada-48bd-49e2-8bc2-deb5e8b1231b" providerId="ADAL" clId="{3F19A12C-73E3-8748-93F2-07EE8A38F7AE}" dt="2024-06-11T00:21:15.723" v="142" actId="478"/>
        <pc:sldMkLst>
          <pc:docMk/>
          <pc:sldMk cId="0" sldId="2147478933"/>
        </pc:sldMkLst>
        <pc:spChg chg="add del mod topLvl">
          <ac:chgData name="Marnay Meyer" userId="a449fada-48bd-49e2-8bc2-deb5e8b1231b" providerId="ADAL" clId="{3F19A12C-73E3-8748-93F2-07EE8A38F7AE}" dt="2024-06-11T00:21:15.723" v="142" actId="478"/>
          <ac:spMkLst>
            <pc:docMk/>
            <pc:sldMk cId="0" sldId="2147478933"/>
            <ac:spMk id="4" creationId="{00000000-0000-0000-0000-000000000000}"/>
          </ac:spMkLst>
        </pc:spChg>
        <pc:spChg chg="mod topLvl">
          <ac:chgData name="Marnay Meyer" userId="a449fada-48bd-49e2-8bc2-deb5e8b1231b" providerId="ADAL" clId="{3F19A12C-73E3-8748-93F2-07EE8A38F7AE}" dt="2024-06-11T00:21:15.723" v="142" actId="478"/>
          <ac:spMkLst>
            <pc:docMk/>
            <pc:sldMk cId="0" sldId="2147478933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1:05.021" v="140" actId="13244"/>
          <ac:spMkLst>
            <pc:docMk/>
            <pc:sldMk cId="0" sldId="2147478933"/>
            <ac:spMk id="8" creationId="{00000000-0000-0000-0000-000000000000}"/>
          </ac:spMkLst>
        </pc:spChg>
        <pc:grpChg chg="add del">
          <ac:chgData name="Marnay Meyer" userId="a449fada-48bd-49e2-8bc2-deb5e8b1231b" providerId="ADAL" clId="{3F19A12C-73E3-8748-93F2-07EE8A38F7AE}" dt="2024-06-11T00:21:15.723" v="142" actId="478"/>
          <ac:grpSpMkLst>
            <pc:docMk/>
            <pc:sldMk cId="0" sldId="2147478933"/>
            <ac:grpSpMk id="3" creationId="{00000000-0000-0000-0000-000000000000}"/>
          </ac:grpSpMkLst>
        </pc:grpChg>
      </pc:sldChg>
      <pc:sldChg chg="modSp mod">
        <pc:chgData name="Marnay Meyer" userId="a449fada-48bd-49e2-8bc2-deb5e8b1231b" providerId="ADAL" clId="{3F19A12C-73E3-8748-93F2-07EE8A38F7AE}" dt="2024-06-11T00:16:56.107" v="113" actId="13244"/>
        <pc:sldMkLst>
          <pc:docMk/>
          <pc:sldMk cId="2786167085" sldId="2147478936"/>
        </pc:sldMkLst>
        <pc:spChg chg="ord">
          <ac:chgData name="Marnay Meyer" userId="a449fada-48bd-49e2-8bc2-deb5e8b1231b" providerId="ADAL" clId="{3F19A12C-73E3-8748-93F2-07EE8A38F7AE}" dt="2024-06-11T00:16:44.319" v="109" actId="13244"/>
          <ac:spMkLst>
            <pc:docMk/>
            <pc:sldMk cId="2786167085" sldId="2147478936"/>
            <ac:spMk id="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36.827" v="107" actId="13244"/>
          <ac:spMkLst>
            <pc:docMk/>
            <pc:sldMk cId="2786167085" sldId="2147478936"/>
            <ac:spMk id="6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39.053" v="108" actId="13244"/>
          <ac:spMkLst>
            <pc:docMk/>
            <pc:sldMk cId="2786167085" sldId="2147478936"/>
            <ac:spMk id="7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48.730" v="110" actId="13244"/>
          <ac:spMkLst>
            <pc:docMk/>
            <pc:sldMk cId="2786167085" sldId="2147478936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51.365" v="111" actId="13244"/>
          <ac:spMkLst>
            <pc:docMk/>
            <pc:sldMk cId="2786167085" sldId="2147478936"/>
            <ac:spMk id="1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53.940" v="112" actId="13244"/>
          <ac:spMkLst>
            <pc:docMk/>
            <pc:sldMk cId="2786167085" sldId="2147478936"/>
            <ac:spMk id="13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56.107" v="113" actId="13244"/>
          <ac:spMkLst>
            <pc:docMk/>
            <pc:sldMk cId="2786167085" sldId="2147478936"/>
            <ac:spMk id="14" creationId="{00000000-0000-0000-0000-000000000000}"/>
          </ac:spMkLst>
        </pc:spChg>
      </pc:sldChg>
      <pc:sldChg chg="del">
        <pc:chgData name="Marnay Meyer" userId="a449fada-48bd-49e2-8bc2-deb5e8b1231b" providerId="ADAL" clId="{3F19A12C-73E3-8748-93F2-07EE8A38F7AE}" dt="2024-06-11T00:38:56.885" v="260" actId="2696"/>
        <pc:sldMkLst>
          <pc:docMk/>
          <pc:sldMk cId="1062497065" sldId="2147478938"/>
        </pc:sldMkLst>
      </pc:sldChg>
      <pc:sldChg chg="modSp mod">
        <pc:chgData name="Marnay Meyer" userId="a449fada-48bd-49e2-8bc2-deb5e8b1231b" providerId="ADAL" clId="{3F19A12C-73E3-8748-93F2-07EE8A38F7AE}" dt="2024-06-11T00:23:32.090" v="153" actId="13244"/>
        <pc:sldMkLst>
          <pc:docMk/>
          <pc:sldMk cId="2401745229" sldId="2147478939"/>
        </pc:sldMkLst>
        <pc:spChg chg="ord">
          <ac:chgData name="Marnay Meyer" userId="a449fada-48bd-49e2-8bc2-deb5e8b1231b" providerId="ADAL" clId="{3F19A12C-73E3-8748-93F2-07EE8A38F7AE}" dt="2024-06-11T00:22:08.528" v="147" actId="13244"/>
          <ac:spMkLst>
            <pc:docMk/>
            <pc:sldMk cId="2401745229" sldId="2147478939"/>
            <ac:spMk id="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2:17.757" v="148" actId="13244"/>
          <ac:spMkLst>
            <pc:docMk/>
            <pc:sldMk cId="2401745229" sldId="2147478939"/>
            <ac:spMk id="4" creationId="{BA403549-A648-4FC8-82D0-9876E9419E7A}"/>
          </ac:spMkLst>
        </pc:spChg>
        <pc:spChg chg="ord">
          <ac:chgData name="Marnay Meyer" userId="a449fada-48bd-49e2-8bc2-deb5e8b1231b" providerId="ADAL" clId="{3F19A12C-73E3-8748-93F2-07EE8A38F7AE}" dt="2024-06-11T00:23:18.227" v="152" actId="13244"/>
          <ac:spMkLst>
            <pc:docMk/>
            <pc:sldMk cId="2401745229" sldId="2147478939"/>
            <ac:spMk id="6" creationId="{47FBB60F-7235-9B0E-3638-90995B0248BE}"/>
          </ac:spMkLst>
        </pc:spChg>
        <pc:spChg chg="ord">
          <ac:chgData name="Marnay Meyer" userId="a449fada-48bd-49e2-8bc2-deb5e8b1231b" providerId="ADAL" clId="{3F19A12C-73E3-8748-93F2-07EE8A38F7AE}" dt="2024-06-11T00:22:32.094" v="150" actId="13244"/>
          <ac:spMkLst>
            <pc:docMk/>
            <pc:sldMk cId="2401745229" sldId="2147478939"/>
            <ac:spMk id="7" creationId="{5ED76ED3-78A1-29ED-3E2F-4345DA8FCCF4}"/>
          </ac:spMkLst>
        </pc:spChg>
        <pc:spChg chg="ord">
          <ac:chgData name="Marnay Meyer" userId="a449fada-48bd-49e2-8bc2-deb5e8b1231b" providerId="ADAL" clId="{3F19A12C-73E3-8748-93F2-07EE8A38F7AE}" dt="2024-06-11T00:23:32.090" v="153" actId="13244"/>
          <ac:spMkLst>
            <pc:docMk/>
            <pc:sldMk cId="2401745229" sldId="2147478939"/>
            <ac:spMk id="18" creationId="{22D01C29-80F3-2345-2BFB-253089776385}"/>
          </ac:spMkLst>
        </pc:spChg>
        <pc:spChg chg="ord">
          <ac:chgData name="Marnay Meyer" userId="a449fada-48bd-49e2-8bc2-deb5e8b1231b" providerId="ADAL" clId="{3F19A12C-73E3-8748-93F2-07EE8A38F7AE}" dt="2024-06-11T00:23:12.151" v="151" actId="13244"/>
          <ac:spMkLst>
            <pc:docMk/>
            <pc:sldMk cId="2401745229" sldId="2147478939"/>
            <ac:spMk id="27" creationId="{5227153E-33D3-13E8-57AD-832B22809EFE}"/>
          </ac:spMkLst>
        </pc:spChg>
        <pc:spChg chg="ord">
          <ac:chgData name="Marnay Meyer" userId="a449fada-48bd-49e2-8bc2-deb5e8b1231b" providerId="ADAL" clId="{3F19A12C-73E3-8748-93F2-07EE8A38F7AE}" dt="2024-06-11T00:23:12.151" v="151" actId="13244"/>
          <ac:spMkLst>
            <pc:docMk/>
            <pc:sldMk cId="2401745229" sldId="2147478939"/>
            <ac:spMk id="28" creationId="{FB4E49EB-D90A-E3DE-6F26-FE16C06DCAE1}"/>
          </ac:spMkLst>
        </pc:spChg>
        <pc:grpChg chg="ord">
          <ac:chgData name="Marnay Meyer" userId="a449fada-48bd-49e2-8bc2-deb5e8b1231b" providerId="ADAL" clId="{3F19A12C-73E3-8748-93F2-07EE8A38F7AE}" dt="2024-06-11T00:23:12.151" v="151" actId="13244"/>
          <ac:grpSpMkLst>
            <pc:docMk/>
            <pc:sldMk cId="2401745229" sldId="2147478939"/>
            <ac:grpSpMk id="29" creationId="{AEC3468A-B69D-F211-3D60-65DFA54ECBBC}"/>
          </ac:grpSpMkLst>
        </pc:grpChg>
        <pc:picChg chg="ord">
          <ac:chgData name="Marnay Meyer" userId="a449fada-48bd-49e2-8bc2-deb5e8b1231b" providerId="ADAL" clId="{3F19A12C-73E3-8748-93F2-07EE8A38F7AE}" dt="2024-06-11T00:21:30.352" v="143" actId="13244"/>
          <ac:picMkLst>
            <pc:docMk/>
            <pc:sldMk cId="2401745229" sldId="2147478939"/>
            <ac:picMk id="9" creationId="{F10E9E17-5D88-E5DF-A5B8-158687DABE41}"/>
          </ac:picMkLst>
        </pc:picChg>
        <pc:picChg chg="ord">
          <ac:chgData name="Marnay Meyer" userId="a449fada-48bd-49e2-8bc2-deb5e8b1231b" providerId="ADAL" clId="{3F19A12C-73E3-8748-93F2-07EE8A38F7AE}" dt="2024-06-11T00:22:04.276" v="146" actId="13244"/>
          <ac:picMkLst>
            <pc:docMk/>
            <pc:sldMk cId="2401745229" sldId="2147478939"/>
            <ac:picMk id="21" creationId="{F110C6C3-F557-E6FF-9CD5-D0865D30899C}"/>
          </ac:picMkLst>
        </pc:picChg>
      </pc:sldChg>
      <pc:sldChg chg="delSp modSp mod">
        <pc:chgData name="Marnay Meyer" userId="a449fada-48bd-49e2-8bc2-deb5e8b1231b" providerId="ADAL" clId="{3F19A12C-73E3-8748-93F2-07EE8A38F7AE}" dt="2024-06-11T00:39:35.571" v="268" actId="478"/>
        <pc:sldMkLst>
          <pc:docMk/>
          <pc:sldMk cId="3536237577" sldId="2147478940"/>
        </pc:sldMkLst>
        <pc:spChg chg="ord">
          <ac:chgData name="Marnay Meyer" userId="a449fada-48bd-49e2-8bc2-deb5e8b1231b" providerId="ADAL" clId="{3F19A12C-73E3-8748-93F2-07EE8A38F7AE}" dt="2024-06-11T00:39:08.225" v="261" actId="13244"/>
          <ac:spMkLst>
            <pc:docMk/>
            <pc:sldMk cId="3536237577" sldId="2147478940"/>
            <ac:spMk id="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39:25.574" v="266" actId="13244"/>
          <ac:spMkLst>
            <pc:docMk/>
            <pc:sldMk cId="3536237577" sldId="2147478940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39:21.413" v="265" actId="13244"/>
          <ac:spMkLst>
            <pc:docMk/>
            <pc:sldMk cId="3536237577" sldId="2147478940"/>
            <ac:spMk id="6" creationId="{FED377F5-7D2A-022E-1B23-5EF5EEE0C45B}"/>
          </ac:spMkLst>
        </pc:spChg>
        <pc:spChg chg="ord">
          <ac:chgData name="Marnay Meyer" userId="a449fada-48bd-49e2-8bc2-deb5e8b1231b" providerId="ADAL" clId="{3F19A12C-73E3-8748-93F2-07EE8A38F7AE}" dt="2024-06-11T00:39:14.033" v="263" actId="13244"/>
          <ac:spMkLst>
            <pc:docMk/>
            <pc:sldMk cId="3536237577" sldId="2147478940"/>
            <ac:spMk id="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39:31.581" v="267" actId="13244"/>
          <ac:spMkLst>
            <pc:docMk/>
            <pc:sldMk cId="3536237577" sldId="2147478940"/>
            <ac:spMk id="18" creationId="{22D01C29-80F3-2345-2BFB-253089776385}"/>
          </ac:spMkLst>
        </pc:spChg>
        <pc:spChg chg="del">
          <ac:chgData name="Marnay Meyer" userId="a449fada-48bd-49e2-8bc2-deb5e8b1231b" providerId="ADAL" clId="{3F19A12C-73E3-8748-93F2-07EE8A38F7AE}" dt="2024-06-11T00:39:35.571" v="268" actId="478"/>
          <ac:spMkLst>
            <pc:docMk/>
            <pc:sldMk cId="3536237577" sldId="2147478940"/>
            <ac:spMk id="44" creationId="{B3E2BF93-45A1-89D9-3465-C5BB081175AC}"/>
          </ac:spMkLst>
        </pc:spChg>
        <pc:picChg chg="ord">
          <ac:chgData name="Marnay Meyer" userId="a449fada-48bd-49e2-8bc2-deb5e8b1231b" providerId="ADAL" clId="{3F19A12C-73E3-8748-93F2-07EE8A38F7AE}" dt="2024-06-11T00:39:21.413" v="265" actId="13244"/>
          <ac:picMkLst>
            <pc:docMk/>
            <pc:sldMk cId="3536237577" sldId="2147478940"/>
            <ac:picMk id="3" creationId="{C77B053A-0FCA-32F8-EAE2-84CACB69FCF3}"/>
          </ac:picMkLst>
        </pc:picChg>
        <pc:picChg chg="ord">
          <ac:chgData name="Marnay Meyer" userId="a449fada-48bd-49e2-8bc2-deb5e8b1231b" providerId="ADAL" clId="{3F19A12C-73E3-8748-93F2-07EE8A38F7AE}" dt="2024-06-11T00:39:16.720" v="264" actId="13244"/>
          <ac:picMkLst>
            <pc:docMk/>
            <pc:sldMk cId="3536237577" sldId="2147478940"/>
            <ac:picMk id="9" creationId="{F10E9E17-5D88-E5DF-A5B8-158687DABE41}"/>
          </ac:picMkLst>
        </pc:picChg>
      </pc:sldChg>
      <pc:sldChg chg="addSp delSp modSp mod">
        <pc:chgData name="Marnay Meyer" userId="a449fada-48bd-49e2-8bc2-deb5e8b1231b" providerId="ADAL" clId="{3F19A12C-73E3-8748-93F2-07EE8A38F7AE}" dt="2024-06-11T00:21:46.848" v="145"/>
        <pc:sldMkLst>
          <pc:docMk/>
          <pc:sldMk cId="2231854475" sldId="2147478942"/>
        </pc:sldMkLst>
        <pc:spChg chg="ord">
          <ac:chgData name="Marnay Meyer" userId="a449fada-48bd-49e2-8bc2-deb5e8b1231b" providerId="ADAL" clId="{3F19A12C-73E3-8748-93F2-07EE8A38F7AE}" dt="2024-06-11T00:18:11.324" v="125" actId="13244"/>
          <ac:spMkLst>
            <pc:docMk/>
            <pc:sldMk cId="2231854475" sldId="2147478942"/>
            <ac:spMk id="5" creationId="{A39994E9-088E-3BCC-3BCD-5EB317B75446}"/>
          </ac:spMkLst>
        </pc:spChg>
        <pc:spChg chg="del">
          <ac:chgData name="Marnay Meyer" userId="a449fada-48bd-49e2-8bc2-deb5e8b1231b" providerId="ADAL" clId="{3F19A12C-73E3-8748-93F2-07EE8A38F7AE}" dt="2024-06-11T00:17:26.343" v="115" actId="478"/>
          <ac:spMkLst>
            <pc:docMk/>
            <pc:sldMk cId="2231854475" sldId="2147478942"/>
            <ac:spMk id="7" creationId="{3DDDB9FE-92E2-D4DB-D24E-19B8C730AE5B}"/>
          </ac:spMkLst>
        </pc:spChg>
        <pc:spChg chg="ord">
          <ac:chgData name="Marnay Meyer" userId="a449fada-48bd-49e2-8bc2-deb5e8b1231b" providerId="ADAL" clId="{3F19A12C-73E3-8748-93F2-07EE8A38F7AE}" dt="2024-06-11T00:18:14.707" v="126" actId="13244"/>
          <ac:spMkLst>
            <pc:docMk/>
            <pc:sldMk cId="2231854475" sldId="2147478942"/>
            <ac:spMk id="8" creationId="{730A2283-CCF7-52A3-0A93-00E614D98E67}"/>
          </ac:spMkLst>
        </pc:spChg>
        <pc:spChg chg="ord">
          <ac:chgData name="Marnay Meyer" userId="a449fada-48bd-49e2-8bc2-deb5e8b1231b" providerId="ADAL" clId="{3F19A12C-73E3-8748-93F2-07EE8A38F7AE}" dt="2024-06-11T00:17:42.697" v="118" actId="13244"/>
          <ac:spMkLst>
            <pc:docMk/>
            <pc:sldMk cId="2231854475" sldId="2147478942"/>
            <ac:spMk id="17" creationId="{2700D3D5-AF45-B38C-6752-7523A8334448}"/>
          </ac:spMkLst>
        </pc:spChg>
        <pc:spChg chg="ord">
          <ac:chgData name="Marnay Meyer" userId="a449fada-48bd-49e2-8bc2-deb5e8b1231b" providerId="ADAL" clId="{3F19A12C-73E3-8748-93F2-07EE8A38F7AE}" dt="2024-06-11T00:17:35.244" v="117" actId="13244"/>
          <ac:spMkLst>
            <pc:docMk/>
            <pc:sldMk cId="2231854475" sldId="2147478942"/>
            <ac:spMk id="18" creationId="{7B16719D-17FB-B9E7-816A-4A4B71C31394}"/>
          </ac:spMkLst>
        </pc:spChg>
        <pc:spChg chg="ord">
          <ac:chgData name="Marnay Meyer" userId="a449fada-48bd-49e2-8bc2-deb5e8b1231b" providerId="ADAL" clId="{3F19A12C-73E3-8748-93F2-07EE8A38F7AE}" dt="2024-06-11T00:17:29.757" v="116" actId="13244"/>
          <ac:spMkLst>
            <pc:docMk/>
            <pc:sldMk cId="2231854475" sldId="2147478942"/>
            <ac:spMk id="19" creationId="{D40BFC9D-A106-48D7-4680-18C6F5B75016}"/>
          </ac:spMkLst>
        </pc:spChg>
        <pc:grpChg chg="ord">
          <ac:chgData name="Marnay Meyer" userId="a449fada-48bd-49e2-8bc2-deb5e8b1231b" providerId="ADAL" clId="{3F19A12C-73E3-8748-93F2-07EE8A38F7AE}" dt="2024-06-11T00:17:49.333" v="120" actId="13244"/>
          <ac:grpSpMkLst>
            <pc:docMk/>
            <pc:sldMk cId="2231854475" sldId="2147478942"/>
            <ac:grpSpMk id="2" creationId="{D69FBA27-8CD7-8E0B-B752-AB93903B4E93}"/>
          </ac:grpSpMkLst>
        </pc:grpChg>
        <pc:picChg chg="add mod">
          <ac:chgData name="Marnay Meyer" userId="a449fada-48bd-49e2-8bc2-deb5e8b1231b" providerId="ADAL" clId="{3F19A12C-73E3-8748-93F2-07EE8A38F7AE}" dt="2024-06-11T00:21:46.848" v="145"/>
          <ac:picMkLst>
            <pc:docMk/>
            <pc:sldMk cId="2231854475" sldId="2147478942"/>
            <ac:picMk id="3" creationId="{A7962890-A451-3AF1-50BF-5641E1DE0E9D}"/>
          </ac:picMkLst>
        </pc:picChg>
        <pc:picChg chg="del ord">
          <ac:chgData name="Marnay Meyer" userId="a449fada-48bd-49e2-8bc2-deb5e8b1231b" providerId="ADAL" clId="{3F19A12C-73E3-8748-93F2-07EE8A38F7AE}" dt="2024-06-11T00:21:46.599" v="144" actId="478"/>
          <ac:picMkLst>
            <pc:docMk/>
            <pc:sldMk cId="2231854475" sldId="2147478942"/>
            <ac:picMk id="6" creationId="{57FB9281-0134-F681-08E1-71791680B43A}"/>
          </ac:picMkLst>
        </pc:picChg>
        <pc:picChg chg="ord">
          <ac:chgData name="Marnay Meyer" userId="a449fada-48bd-49e2-8bc2-deb5e8b1231b" providerId="ADAL" clId="{3F19A12C-73E3-8748-93F2-07EE8A38F7AE}" dt="2024-06-11T00:17:46.208" v="119" actId="13244"/>
          <ac:picMkLst>
            <pc:docMk/>
            <pc:sldMk cId="2231854475" sldId="2147478942"/>
            <ac:picMk id="11" creationId="{F743D5B6-4779-09B0-5B2D-0F5FE0F2D59F}"/>
          </ac:picMkLst>
        </pc:picChg>
      </pc:sldChg>
      <pc:sldChg chg="modSp mod">
        <pc:chgData name="Marnay Meyer" userId="a449fada-48bd-49e2-8bc2-deb5e8b1231b" providerId="ADAL" clId="{3F19A12C-73E3-8748-93F2-07EE8A38F7AE}" dt="2024-06-11T00:19:43.262" v="129" actId="13244"/>
        <pc:sldMkLst>
          <pc:docMk/>
          <pc:sldMk cId="2391752560" sldId="2147478943"/>
        </pc:sldMkLst>
        <pc:spChg chg="ord">
          <ac:chgData name="Marnay Meyer" userId="a449fada-48bd-49e2-8bc2-deb5e8b1231b" providerId="ADAL" clId="{3F19A12C-73E3-8748-93F2-07EE8A38F7AE}" dt="2024-06-11T00:19:30.039" v="128" actId="13244"/>
          <ac:spMkLst>
            <pc:docMk/>
            <pc:sldMk cId="2391752560" sldId="2147478943"/>
            <ac:spMk id="2" creationId="{9C5910DA-D16A-7E2A-D30E-EFB78C563871}"/>
          </ac:spMkLst>
        </pc:spChg>
        <pc:picChg chg="ord">
          <ac:chgData name="Marnay Meyer" userId="a449fada-48bd-49e2-8bc2-deb5e8b1231b" providerId="ADAL" clId="{3F19A12C-73E3-8748-93F2-07EE8A38F7AE}" dt="2024-06-11T00:19:43.262" v="129" actId="13244"/>
          <ac:picMkLst>
            <pc:docMk/>
            <pc:sldMk cId="2391752560" sldId="2147478943"/>
            <ac:picMk id="4" creationId="{150B56FC-59B0-EDB4-D2DC-FB4001F073F4}"/>
          </ac:picMkLst>
        </pc:picChg>
      </pc:sldChg>
      <pc:sldChg chg="modSp mod">
        <pc:chgData name="Marnay Meyer" userId="a449fada-48bd-49e2-8bc2-deb5e8b1231b" providerId="ADAL" clId="{3F19A12C-73E3-8748-93F2-07EE8A38F7AE}" dt="2024-06-10T21:03:23.904" v="24" actId="13244"/>
        <pc:sldMkLst>
          <pc:docMk/>
          <pc:sldMk cId="3983646097" sldId="2147478944"/>
        </pc:sldMkLst>
        <pc:spChg chg="ord">
          <ac:chgData name="Marnay Meyer" userId="a449fada-48bd-49e2-8bc2-deb5e8b1231b" providerId="ADAL" clId="{3F19A12C-73E3-8748-93F2-07EE8A38F7AE}" dt="2024-06-10T21:03:23.904" v="24" actId="13244"/>
          <ac:spMkLst>
            <pc:docMk/>
            <pc:sldMk cId="3983646097" sldId="2147478944"/>
            <ac:spMk id="3" creationId="{866CA51A-00BE-40C8-B3A2-D1FF764526C5}"/>
          </ac:spMkLst>
        </pc:spChg>
      </pc:sldChg>
      <pc:sldChg chg="addSp delSp modSp mod">
        <pc:chgData name="Marnay Meyer" userId="a449fada-48bd-49e2-8bc2-deb5e8b1231b" providerId="ADAL" clId="{3F19A12C-73E3-8748-93F2-07EE8A38F7AE}" dt="2024-06-11T00:44:03.823" v="282" actId="13244"/>
        <pc:sldMkLst>
          <pc:docMk/>
          <pc:sldMk cId="636725924" sldId="2147478945"/>
        </pc:sldMkLst>
        <pc:spChg chg="ord">
          <ac:chgData name="Marnay Meyer" userId="a449fada-48bd-49e2-8bc2-deb5e8b1231b" providerId="ADAL" clId="{3F19A12C-73E3-8748-93F2-07EE8A38F7AE}" dt="2024-06-11T00:42:58.570" v="272" actId="13244"/>
          <ac:spMkLst>
            <pc:docMk/>
            <pc:sldMk cId="636725924" sldId="2147478945"/>
            <ac:spMk id="6" creationId="{FED377F5-7D2A-022E-1B23-5EF5EEE0C45B}"/>
          </ac:spMkLst>
        </pc:spChg>
        <pc:spChg chg="add del ord">
          <ac:chgData name="Marnay Meyer" userId="a449fada-48bd-49e2-8bc2-deb5e8b1231b" providerId="ADAL" clId="{3F19A12C-73E3-8748-93F2-07EE8A38F7AE}" dt="2024-06-11T00:44:03.823" v="282" actId="13244"/>
          <ac:spMkLst>
            <pc:docMk/>
            <pc:sldMk cId="636725924" sldId="2147478945"/>
            <ac:spMk id="10" creationId="{D9FC44EA-FD03-30C5-4CA2-08EF48D3DA11}"/>
          </ac:spMkLst>
        </pc:spChg>
        <pc:spChg chg="del">
          <ac:chgData name="Marnay Meyer" userId="a449fada-48bd-49e2-8bc2-deb5e8b1231b" providerId="ADAL" clId="{3F19A12C-73E3-8748-93F2-07EE8A38F7AE}" dt="2024-06-11T00:42:38.172" v="270" actId="478"/>
          <ac:spMkLst>
            <pc:docMk/>
            <pc:sldMk cId="636725924" sldId="2147478945"/>
            <ac:spMk id="44" creationId="{B3E2BF93-45A1-89D9-3465-C5BB081175AC}"/>
          </ac:spMkLst>
        </pc:spChg>
        <pc:picChg chg="ord">
          <ac:chgData name="Marnay Meyer" userId="a449fada-48bd-49e2-8bc2-deb5e8b1231b" providerId="ADAL" clId="{3F19A12C-73E3-8748-93F2-07EE8A38F7AE}" dt="2024-06-11T00:42:58.570" v="272" actId="13244"/>
          <ac:picMkLst>
            <pc:docMk/>
            <pc:sldMk cId="636725924" sldId="2147478945"/>
            <ac:picMk id="3" creationId="{C77B053A-0FCA-32F8-EAE2-84CACB69FCF3}"/>
          </ac:picMkLst>
        </pc:picChg>
        <pc:picChg chg="ord">
          <ac:chgData name="Marnay Meyer" userId="a449fada-48bd-49e2-8bc2-deb5e8b1231b" providerId="ADAL" clId="{3F19A12C-73E3-8748-93F2-07EE8A38F7AE}" dt="2024-06-11T00:42:30.116" v="269" actId="13244"/>
          <ac:picMkLst>
            <pc:docMk/>
            <pc:sldMk cId="636725924" sldId="2147478945"/>
            <ac:picMk id="9" creationId="{F10E9E17-5D88-E5DF-A5B8-158687DABE41}"/>
          </ac:picMkLst>
        </pc:picChg>
      </pc:sldChg>
      <pc:sldChg chg="addSp delSp modSp del mod">
        <pc:chgData name="Marnay Meyer" userId="a449fada-48bd-49e2-8bc2-deb5e8b1231b" providerId="ADAL" clId="{3F19A12C-73E3-8748-93F2-07EE8A38F7AE}" dt="2024-06-11T00:35:23.017" v="248" actId="2696"/>
        <pc:sldMkLst>
          <pc:docMk/>
          <pc:sldMk cId="4132649152" sldId="2147478946"/>
        </pc:sldMkLst>
        <pc:spChg chg="ord">
          <ac:chgData name="Marnay Meyer" userId="a449fada-48bd-49e2-8bc2-deb5e8b1231b" providerId="ADAL" clId="{3F19A12C-73E3-8748-93F2-07EE8A38F7AE}" dt="2024-06-11T00:30:40.429" v="193" actId="13244"/>
          <ac:spMkLst>
            <pc:docMk/>
            <pc:sldMk cId="4132649152" sldId="2147478946"/>
            <ac:spMk id="4" creationId="{BA403549-A648-4FC8-82D0-9876E9419E7A}"/>
          </ac:spMkLst>
        </pc:spChg>
        <pc:spChg chg="mod ord">
          <ac:chgData name="Marnay Meyer" userId="a449fada-48bd-49e2-8bc2-deb5e8b1231b" providerId="ADAL" clId="{3F19A12C-73E3-8748-93F2-07EE8A38F7AE}" dt="2024-06-11T00:29:05.702" v="187" actId="13244"/>
          <ac:spMkLst>
            <pc:docMk/>
            <pc:sldMk cId="4132649152" sldId="2147478946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5:55.058" v="162" actId="13244"/>
          <ac:spMkLst>
            <pc:docMk/>
            <pc:sldMk cId="4132649152" sldId="2147478946"/>
            <ac:spMk id="7" creationId="{6C4E351D-7BC4-D3A3-504E-D44D6B363624}"/>
          </ac:spMkLst>
        </pc:spChg>
        <pc:spChg chg="ord">
          <ac:chgData name="Marnay Meyer" userId="a449fada-48bd-49e2-8bc2-deb5e8b1231b" providerId="ADAL" clId="{3F19A12C-73E3-8748-93F2-07EE8A38F7AE}" dt="2024-06-11T00:32:00.557" v="205" actId="13244"/>
          <ac:spMkLst>
            <pc:docMk/>
            <pc:sldMk cId="4132649152" sldId="2147478946"/>
            <ac:spMk id="10" creationId="{8276CF20-98BD-0895-693C-2B8114A7BA41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2" creationId="{50E56434-5A40-EFB4-DB20-7C9E2F057580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3" creationId="{382F008B-3932-70AC-3B70-64BCB171E044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5" creationId="{95B4C0E4-9434-64E7-ADC7-375DA3E3A62F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6" creationId="{F7E8A462-CF03-6D57-B5D2-38E87969D021}"/>
          </ac:spMkLst>
        </pc:spChg>
        <pc:spChg chg="ord">
          <ac:chgData name="Marnay Meyer" userId="a449fada-48bd-49e2-8bc2-deb5e8b1231b" providerId="ADAL" clId="{3F19A12C-73E3-8748-93F2-07EE8A38F7AE}" dt="2024-06-11T00:28:43.906" v="184" actId="13244"/>
          <ac:spMkLst>
            <pc:docMk/>
            <pc:sldMk cId="4132649152" sldId="2147478946"/>
            <ac:spMk id="37" creationId="{589AAB86-36AC-E257-74A6-0DCE6303FE46}"/>
          </ac:spMkLst>
        </pc:spChg>
        <pc:grpChg chg="add del mod">
          <ac:chgData name="Marnay Meyer" userId="a449fada-48bd-49e2-8bc2-deb5e8b1231b" providerId="ADAL" clId="{3F19A12C-73E3-8748-93F2-07EE8A38F7AE}" dt="2024-06-11T00:27:25.222" v="172" actId="165"/>
          <ac:grpSpMkLst>
            <pc:docMk/>
            <pc:sldMk cId="4132649152" sldId="2147478946"/>
            <ac:grpSpMk id="3" creationId="{5580F76F-6F64-3013-D0CE-3B92647A6ECA}"/>
          </ac:grpSpMkLst>
        </pc:grpChg>
        <pc:grpChg chg="add mod">
          <ac:chgData name="Marnay Meyer" userId="a449fada-48bd-49e2-8bc2-deb5e8b1231b" providerId="ADAL" clId="{3F19A12C-73E3-8748-93F2-07EE8A38F7AE}" dt="2024-06-11T00:27:31.024" v="174" actId="338"/>
          <ac:grpSpMkLst>
            <pc:docMk/>
            <pc:sldMk cId="4132649152" sldId="2147478946"/>
            <ac:grpSpMk id="6" creationId="{8908052B-822B-BB3E-5B63-D617F8AF3B28}"/>
          </ac:grpSpMkLst>
        </pc:grpChg>
        <pc:grpChg chg="add mod">
          <ac:chgData name="Marnay Meyer" userId="a449fada-48bd-49e2-8bc2-deb5e8b1231b" providerId="ADAL" clId="{3F19A12C-73E3-8748-93F2-07EE8A38F7AE}" dt="2024-06-11T00:27:46.277" v="176" actId="338"/>
          <ac:grpSpMkLst>
            <pc:docMk/>
            <pc:sldMk cId="4132649152" sldId="2147478946"/>
            <ac:grpSpMk id="8" creationId="{F3E984E4-7432-3A7C-2922-059861984509}"/>
          </ac:grpSpMkLst>
        </pc:grpChg>
        <pc:grpChg chg="add mod">
          <ac:chgData name="Marnay Meyer" userId="a449fada-48bd-49e2-8bc2-deb5e8b1231b" providerId="ADAL" clId="{3F19A12C-73E3-8748-93F2-07EE8A38F7AE}" dt="2024-06-11T00:27:46.277" v="176" actId="338"/>
          <ac:grpSpMkLst>
            <pc:docMk/>
            <pc:sldMk cId="4132649152" sldId="2147478946"/>
            <ac:grpSpMk id="11" creationId="{BCFD8EFA-E33E-4014-5F0A-012B1CF8808C}"/>
          </ac:grpSpMkLst>
        </pc:grpChg>
        <pc:grpChg chg="del mod topLvl">
          <ac:chgData name="Marnay Meyer" userId="a449fada-48bd-49e2-8bc2-deb5e8b1231b" providerId="ADAL" clId="{3F19A12C-73E3-8748-93F2-07EE8A38F7AE}" dt="2024-06-11T00:27:35.323" v="175" actId="165"/>
          <ac:grpSpMkLst>
            <pc:docMk/>
            <pc:sldMk cId="4132649152" sldId="2147478946"/>
            <ac:grpSpMk id="34" creationId="{445AF90F-87E2-6B4D-1648-5DD594F840D8}"/>
          </ac:grpSpMkLst>
        </pc:grpChg>
        <pc:picChg chg="ord">
          <ac:chgData name="Marnay Meyer" userId="a449fada-48bd-49e2-8bc2-deb5e8b1231b" providerId="ADAL" clId="{3F19A12C-73E3-8748-93F2-07EE8A38F7AE}" dt="2024-06-11T00:24:09.944" v="154" actId="13244"/>
          <ac:picMkLst>
            <pc:docMk/>
            <pc:sldMk cId="4132649152" sldId="2147478946"/>
            <ac:picMk id="9" creationId="{F10E9E17-5D88-E5DF-A5B8-158687DABE41}"/>
          </ac:picMkLst>
        </pc:picChg>
        <pc:picChg chg="ord">
          <ac:chgData name="Marnay Meyer" userId="a449fada-48bd-49e2-8bc2-deb5e8b1231b" providerId="ADAL" clId="{3F19A12C-73E3-8748-93F2-07EE8A38F7AE}" dt="2024-06-11T00:30:40.429" v="193" actId="13244"/>
          <ac:picMkLst>
            <pc:docMk/>
            <pc:sldMk cId="4132649152" sldId="2147478946"/>
            <ac:picMk id="13" creationId="{5BC37E6F-C6A2-C9E5-F6EE-F19743384124}"/>
          </ac:picMkLst>
        </pc:picChg>
      </pc:sldChg>
      <pc:sldChg chg="addSp delSp modSp add mod">
        <pc:chgData name="Marnay Meyer" userId="a449fada-48bd-49e2-8bc2-deb5e8b1231b" providerId="ADAL" clId="{3F19A12C-73E3-8748-93F2-07EE8A38F7AE}" dt="2024-06-10T21:09:13.153" v="78"/>
        <pc:sldMkLst>
          <pc:docMk/>
          <pc:sldMk cId="2293370532" sldId="2147478947"/>
        </pc:sldMkLst>
        <pc:spChg chg="add mod">
          <ac:chgData name="Marnay Meyer" userId="a449fada-48bd-49e2-8bc2-deb5e8b1231b" providerId="ADAL" clId="{3F19A12C-73E3-8748-93F2-07EE8A38F7AE}" dt="2024-06-10T21:08:48.735" v="75"/>
          <ac:spMkLst>
            <pc:docMk/>
            <pc:sldMk cId="2293370532" sldId="2147478947"/>
            <ac:spMk id="2" creationId="{AD25FC94-294A-7C39-9A7B-DF82FB089E37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3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0T21:08:48.735" v="75"/>
          <ac:spMkLst>
            <pc:docMk/>
            <pc:sldMk cId="2293370532" sldId="2147478947"/>
            <ac:spMk id="4" creationId="{18F5837F-AF2C-92C5-4690-266192A93958}"/>
          </ac:spMkLst>
        </pc:spChg>
        <pc:spChg chg="add mod">
          <ac:chgData name="Marnay Meyer" userId="a449fada-48bd-49e2-8bc2-deb5e8b1231b" providerId="ADAL" clId="{3F19A12C-73E3-8748-93F2-07EE8A38F7AE}" dt="2024-06-10T21:08:48.735" v="75"/>
          <ac:spMkLst>
            <pc:docMk/>
            <pc:sldMk cId="2293370532" sldId="2147478947"/>
            <ac:spMk id="5" creationId="{7ADFE81A-7CB7-AFC1-769A-D03287F2DF28}"/>
          </ac:spMkLst>
        </pc:spChg>
        <pc:spChg chg="add mod">
          <ac:chgData name="Marnay Meyer" userId="a449fada-48bd-49e2-8bc2-deb5e8b1231b" providerId="ADAL" clId="{3F19A12C-73E3-8748-93F2-07EE8A38F7AE}" dt="2024-06-10T21:09:01.424" v="76"/>
          <ac:spMkLst>
            <pc:docMk/>
            <pc:sldMk cId="2293370532" sldId="2147478947"/>
            <ac:spMk id="6" creationId="{7CED100F-5DC0-4CCA-B8CE-33CC8E990AB4}"/>
          </ac:spMkLst>
        </pc:spChg>
        <pc:spChg chg="add mod">
          <ac:chgData name="Marnay Meyer" userId="a449fada-48bd-49e2-8bc2-deb5e8b1231b" providerId="ADAL" clId="{3F19A12C-73E3-8748-93F2-07EE8A38F7AE}" dt="2024-06-10T21:09:05.812" v="77"/>
          <ac:spMkLst>
            <pc:docMk/>
            <pc:sldMk cId="2293370532" sldId="2147478947"/>
            <ac:spMk id="7" creationId="{2A2F3390-9E24-E204-1A45-1DF535E96D79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8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9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0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1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2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3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5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0T21:09:05.812" v="77"/>
          <ac:spMkLst>
            <pc:docMk/>
            <pc:sldMk cId="2293370532" sldId="2147478947"/>
            <ac:spMk id="16" creationId="{2B5C15C4-8BBC-01EB-2401-367CB5E2AC9D}"/>
          </ac:spMkLst>
        </pc:spChg>
        <pc:spChg chg="add mod">
          <ac:chgData name="Marnay Meyer" userId="a449fada-48bd-49e2-8bc2-deb5e8b1231b" providerId="ADAL" clId="{3F19A12C-73E3-8748-93F2-07EE8A38F7AE}" dt="2024-06-10T21:09:05.812" v="77"/>
          <ac:spMkLst>
            <pc:docMk/>
            <pc:sldMk cId="2293370532" sldId="2147478947"/>
            <ac:spMk id="18" creationId="{0F396ED7-1E51-BF58-BBB0-FC1A4B2D9132}"/>
          </ac:spMkLst>
        </pc:spChg>
        <pc:spChg chg="add mod">
          <ac:chgData name="Marnay Meyer" userId="a449fada-48bd-49e2-8bc2-deb5e8b1231b" providerId="ADAL" clId="{3F19A12C-73E3-8748-93F2-07EE8A38F7AE}" dt="2024-06-10T21:09:13.153" v="78"/>
          <ac:spMkLst>
            <pc:docMk/>
            <pc:sldMk cId="2293370532" sldId="2147478947"/>
            <ac:spMk id="19" creationId="{10DFE2D9-2D67-B382-2BC7-4432311D9447}"/>
          </ac:spMkLst>
        </pc:spChg>
        <pc:picChg chg="del">
          <ac:chgData name="Marnay Meyer" userId="a449fada-48bd-49e2-8bc2-deb5e8b1231b" providerId="ADAL" clId="{3F19A12C-73E3-8748-93F2-07EE8A38F7AE}" dt="2024-06-10T21:08:44.415" v="74" actId="478"/>
          <ac:picMkLst>
            <pc:docMk/>
            <pc:sldMk cId="2293370532" sldId="2147478947"/>
            <ac:picMk id="14" creationId="{F1EB0B85-C1DD-0A1D-CA81-7A8B43DFC455}"/>
          </ac:picMkLst>
        </pc:picChg>
        <pc:picChg chg="del">
          <ac:chgData name="Marnay Meyer" userId="a449fada-48bd-49e2-8bc2-deb5e8b1231b" providerId="ADAL" clId="{3F19A12C-73E3-8748-93F2-07EE8A38F7AE}" dt="2024-06-10T21:08:44.415" v="74" actId="478"/>
          <ac:picMkLst>
            <pc:docMk/>
            <pc:sldMk cId="2293370532" sldId="2147478947"/>
            <ac:picMk id="17" creationId="{D78DA54D-988B-28A5-610A-276F59C51F41}"/>
          </ac:picMkLst>
        </pc:picChg>
        <pc:picChg chg="add mod">
          <ac:chgData name="Marnay Meyer" userId="a449fada-48bd-49e2-8bc2-deb5e8b1231b" providerId="ADAL" clId="{3F19A12C-73E3-8748-93F2-07EE8A38F7AE}" dt="2024-06-10T21:09:13.153" v="78"/>
          <ac:picMkLst>
            <pc:docMk/>
            <pc:sldMk cId="2293370532" sldId="2147478947"/>
            <ac:picMk id="20" creationId="{635FC011-12A0-9F3A-95FD-0E6A4FD223FA}"/>
          </ac:picMkLst>
        </pc:picChg>
        <pc:picChg chg="add mod">
          <ac:chgData name="Marnay Meyer" userId="a449fada-48bd-49e2-8bc2-deb5e8b1231b" providerId="ADAL" clId="{3F19A12C-73E3-8748-93F2-07EE8A38F7AE}" dt="2024-06-10T21:09:13.153" v="78"/>
          <ac:picMkLst>
            <pc:docMk/>
            <pc:sldMk cId="2293370532" sldId="2147478947"/>
            <ac:picMk id="21" creationId="{5CC905A8-0892-4B6D-8A03-3A6676DF5654}"/>
          </ac:picMkLst>
        </pc:picChg>
      </pc:sldChg>
      <pc:sldChg chg="addSp delSp modSp add del mod">
        <pc:chgData name="Marnay Meyer" userId="a449fada-48bd-49e2-8bc2-deb5e8b1231b" providerId="ADAL" clId="{3F19A12C-73E3-8748-93F2-07EE8A38F7AE}" dt="2024-06-11T00:35:27.777" v="249" actId="2696"/>
        <pc:sldMkLst>
          <pc:docMk/>
          <pc:sldMk cId="342872324" sldId="2147478948"/>
        </pc:sldMkLst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2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1T00:26:30.292" v="165"/>
          <ac:spMkLst>
            <pc:docMk/>
            <pc:sldMk cId="342872324" sldId="2147478948"/>
            <ac:spMk id="3" creationId="{97217078-DEF2-D95D-7B5C-012644FCEF24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4" creationId="{BA403549-A648-4FC8-82D0-9876E9419E7A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5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1T00:26:30.292" v="165"/>
          <ac:spMkLst>
            <pc:docMk/>
            <pc:sldMk cId="342872324" sldId="2147478948"/>
            <ac:spMk id="6" creationId="{C9DCCA04-249A-CBE3-B9C3-E7622E36FEB2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7" creationId="{6C4E351D-7BC4-D3A3-504E-D44D6B363624}"/>
          </ac:spMkLst>
        </pc:spChg>
        <pc:spChg chg="add mod">
          <ac:chgData name="Marnay Meyer" userId="a449fada-48bd-49e2-8bc2-deb5e8b1231b" providerId="ADAL" clId="{3F19A12C-73E3-8748-93F2-07EE8A38F7AE}" dt="2024-06-11T00:26:30.292" v="165"/>
          <ac:spMkLst>
            <pc:docMk/>
            <pc:sldMk cId="342872324" sldId="2147478948"/>
            <ac:spMk id="8" creationId="{DA5487DC-7AC7-5399-53C3-4D993960DA59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10" creationId="{8276CF20-98BD-0895-693C-2B8114A7BA41}"/>
          </ac:spMkLst>
        </pc:spChg>
        <pc:spChg chg="add mod">
          <ac:chgData name="Marnay Meyer" userId="a449fada-48bd-49e2-8bc2-deb5e8b1231b" providerId="ADAL" clId="{3F19A12C-73E3-8748-93F2-07EE8A38F7AE}" dt="2024-06-11T00:26:34.686" v="166"/>
          <ac:spMkLst>
            <pc:docMk/>
            <pc:sldMk cId="342872324" sldId="2147478948"/>
            <ac:spMk id="12" creationId="{2C230978-A90D-4102-5CBD-D48CB6450013}"/>
          </ac:spMkLst>
        </pc:spChg>
        <pc:spChg chg="add mod">
          <ac:chgData name="Marnay Meyer" userId="a449fada-48bd-49e2-8bc2-deb5e8b1231b" providerId="ADAL" clId="{3F19A12C-73E3-8748-93F2-07EE8A38F7AE}" dt="2024-06-11T00:26:40.198" v="167"/>
          <ac:spMkLst>
            <pc:docMk/>
            <pc:sldMk cId="342872324" sldId="2147478948"/>
            <ac:spMk id="15" creationId="{DA7B2A9E-99FC-B27E-50B7-1813BAAD0154}"/>
          </ac:spMkLst>
        </pc:spChg>
        <pc:spChg chg="add mod">
          <ac:chgData name="Marnay Meyer" userId="a449fada-48bd-49e2-8bc2-deb5e8b1231b" providerId="ADAL" clId="{3F19A12C-73E3-8748-93F2-07EE8A38F7AE}" dt="2024-06-11T00:26:45.141" v="168"/>
          <ac:spMkLst>
            <pc:docMk/>
            <pc:sldMk cId="342872324" sldId="2147478948"/>
            <ac:spMk id="16" creationId="{F1B67A40-80FC-DE56-9553-B4CEA64BFC1A}"/>
          </ac:spMkLst>
        </pc:spChg>
        <pc:spChg chg="add del mod topLvl">
          <ac:chgData name="Marnay Meyer" userId="a449fada-48bd-49e2-8bc2-deb5e8b1231b" providerId="ADAL" clId="{3F19A12C-73E3-8748-93F2-07EE8A38F7AE}" dt="2024-06-11T00:28:26.039" v="182" actId="478"/>
          <ac:spMkLst>
            <pc:docMk/>
            <pc:sldMk cId="342872324" sldId="2147478948"/>
            <ac:spMk id="17" creationId="{87453097-301B-060E-58BA-372D00464559}"/>
          </ac:spMkLst>
        </pc:spChg>
        <pc:spChg chg="add del mod ord topLvl">
          <ac:chgData name="Marnay Meyer" userId="a449fada-48bd-49e2-8bc2-deb5e8b1231b" providerId="ADAL" clId="{3F19A12C-73E3-8748-93F2-07EE8A38F7AE}" dt="2024-06-11T00:28:25.129" v="181" actId="478"/>
          <ac:spMkLst>
            <pc:docMk/>
            <pc:sldMk cId="342872324" sldId="2147478948"/>
            <ac:spMk id="18" creationId="{AD42C62F-4637-4031-2F39-EFDFC9E9F004}"/>
          </ac:spMkLst>
        </pc:spChg>
        <pc:spChg chg="mod">
          <ac:chgData name="Marnay Meyer" userId="a449fada-48bd-49e2-8bc2-deb5e8b1231b" providerId="ADAL" clId="{3F19A12C-73E3-8748-93F2-07EE8A38F7AE}" dt="2024-06-11T00:28:32.963" v="183"/>
          <ac:spMkLst>
            <pc:docMk/>
            <pc:sldMk cId="342872324" sldId="2147478948"/>
            <ac:spMk id="21" creationId="{A31F1662-567D-7C73-C884-E645F5EA4CDE}"/>
          </ac:spMkLst>
        </pc:spChg>
        <pc:spChg chg="mod">
          <ac:chgData name="Marnay Meyer" userId="a449fada-48bd-49e2-8bc2-deb5e8b1231b" providerId="ADAL" clId="{3F19A12C-73E3-8748-93F2-07EE8A38F7AE}" dt="2024-06-11T00:28:32.963" v="183"/>
          <ac:spMkLst>
            <pc:docMk/>
            <pc:sldMk cId="342872324" sldId="2147478948"/>
            <ac:spMk id="22" creationId="{1135D161-385B-BE22-7E66-758D74963CB2}"/>
          </ac:spMkLst>
        </pc:spChg>
        <pc:spChg chg="add mod">
          <ac:chgData name="Marnay Meyer" userId="a449fada-48bd-49e2-8bc2-deb5e8b1231b" providerId="ADAL" clId="{3F19A12C-73E3-8748-93F2-07EE8A38F7AE}" dt="2024-06-11T00:29:21.848" v="188"/>
          <ac:spMkLst>
            <pc:docMk/>
            <pc:sldMk cId="342872324" sldId="2147478948"/>
            <ac:spMk id="23" creationId="{B963349F-A1AA-4A66-82BD-46D7A5114B5D}"/>
          </ac:spMkLst>
        </pc:spChg>
        <pc:spChg chg="add mod">
          <ac:chgData name="Marnay Meyer" userId="a449fada-48bd-49e2-8bc2-deb5e8b1231b" providerId="ADAL" clId="{3F19A12C-73E3-8748-93F2-07EE8A38F7AE}" dt="2024-06-11T00:29:32.787" v="189"/>
          <ac:spMkLst>
            <pc:docMk/>
            <pc:sldMk cId="342872324" sldId="2147478948"/>
            <ac:spMk id="24" creationId="{6CBBD182-4C8D-0A07-E6A8-BFCE2F2698AF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32" creationId="{50E56434-5A40-EFB4-DB20-7C9E2F057580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33" creationId="{382F008B-3932-70AC-3B70-64BCB171E044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37" creationId="{589AAB86-36AC-E257-74A6-0DCE6303FE46}"/>
          </ac:spMkLst>
        </pc:spChg>
        <pc:grpChg chg="add del mod">
          <ac:chgData name="Marnay Meyer" userId="a449fada-48bd-49e2-8bc2-deb5e8b1231b" providerId="ADAL" clId="{3F19A12C-73E3-8748-93F2-07EE8A38F7AE}" dt="2024-06-11T00:28:25.129" v="181" actId="478"/>
          <ac:grpSpMkLst>
            <pc:docMk/>
            <pc:sldMk cId="342872324" sldId="2147478948"/>
            <ac:grpSpMk id="19" creationId="{097FDDC7-E177-7E32-2BB1-A5F204245428}"/>
          </ac:grpSpMkLst>
        </pc:grpChg>
        <pc:grpChg chg="add mod">
          <ac:chgData name="Marnay Meyer" userId="a449fada-48bd-49e2-8bc2-deb5e8b1231b" providerId="ADAL" clId="{3F19A12C-73E3-8748-93F2-07EE8A38F7AE}" dt="2024-06-11T00:28:32.963" v="183"/>
          <ac:grpSpMkLst>
            <pc:docMk/>
            <pc:sldMk cId="342872324" sldId="2147478948"/>
            <ac:grpSpMk id="20" creationId="{8F96F0C4-5134-8714-6273-7FB8126B94BB}"/>
          </ac:grpSpMkLst>
        </pc:grpChg>
        <pc:grpChg chg="del">
          <ac:chgData name="Marnay Meyer" userId="a449fada-48bd-49e2-8bc2-deb5e8b1231b" providerId="ADAL" clId="{3F19A12C-73E3-8748-93F2-07EE8A38F7AE}" dt="2024-06-11T00:26:20.499" v="164" actId="478"/>
          <ac:grpSpMkLst>
            <pc:docMk/>
            <pc:sldMk cId="342872324" sldId="2147478948"/>
            <ac:grpSpMk id="34" creationId="{445AF90F-87E2-6B4D-1648-5DD594F840D8}"/>
          </ac:grpSpMkLst>
        </pc:grpChg>
        <pc:picChg chg="del">
          <ac:chgData name="Marnay Meyer" userId="a449fada-48bd-49e2-8bc2-deb5e8b1231b" providerId="ADAL" clId="{3F19A12C-73E3-8748-93F2-07EE8A38F7AE}" dt="2024-06-11T00:26:20.499" v="164" actId="478"/>
          <ac:picMkLst>
            <pc:docMk/>
            <pc:sldMk cId="342872324" sldId="2147478948"/>
            <ac:picMk id="9" creationId="{F10E9E17-5D88-E5DF-A5B8-158687DABE41}"/>
          </ac:picMkLst>
        </pc:picChg>
        <pc:picChg chg="add mod">
          <ac:chgData name="Marnay Meyer" userId="a449fada-48bd-49e2-8bc2-deb5e8b1231b" providerId="ADAL" clId="{3F19A12C-73E3-8748-93F2-07EE8A38F7AE}" dt="2024-06-11T00:26:34.686" v="166"/>
          <ac:picMkLst>
            <pc:docMk/>
            <pc:sldMk cId="342872324" sldId="2147478948"/>
            <ac:picMk id="11" creationId="{02A9BFB3-4AA5-BB68-0228-01ADEEFAD2BA}"/>
          </ac:picMkLst>
        </pc:picChg>
        <pc:picChg chg="del">
          <ac:chgData name="Marnay Meyer" userId="a449fada-48bd-49e2-8bc2-deb5e8b1231b" providerId="ADAL" clId="{3F19A12C-73E3-8748-93F2-07EE8A38F7AE}" dt="2024-06-11T00:26:20.499" v="164" actId="478"/>
          <ac:picMkLst>
            <pc:docMk/>
            <pc:sldMk cId="342872324" sldId="2147478948"/>
            <ac:picMk id="13" creationId="{5BC37E6F-C6A2-C9E5-F6EE-F19743384124}"/>
          </ac:picMkLst>
        </pc:picChg>
        <pc:picChg chg="add mod">
          <ac:chgData name="Marnay Meyer" userId="a449fada-48bd-49e2-8bc2-deb5e8b1231b" providerId="ADAL" clId="{3F19A12C-73E3-8748-93F2-07EE8A38F7AE}" dt="2024-06-11T00:26:40.198" v="167"/>
          <ac:picMkLst>
            <pc:docMk/>
            <pc:sldMk cId="342872324" sldId="2147478948"/>
            <ac:picMk id="14" creationId="{BEAE0786-511F-0168-57A8-86A684C6E3B1}"/>
          </ac:picMkLst>
        </pc:picChg>
      </pc:sldChg>
      <pc:sldChg chg="addSp delSp modSp add del mod">
        <pc:chgData name="Marnay Meyer" userId="a449fada-48bd-49e2-8bc2-deb5e8b1231b" providerId="ADAL" clId="{3F19A12C-73E3-8748-93F2-07EE8A38F7AE}" dt="2024-06-11T00:33:26.377" v="225" actId="2696"/>
        <pc:sldMkLst>
          <pc:docMk/>
          <pc:sldMk cId="69208755" sldId="2147478949"/>
        </pc:sldMkLst>
        <pc:spChg chg="add del mod ord">
          <ac:chgData name="Marnay Meyer" userId="a449fada-48bd-49e2-8bc2-deb5e8b1231b" providerId="ADAL" clId="{3F19A12C-73E3-8748-93F2-07EE8A38F7AE}" dt="2024-06-11T00:33:14.751" v="224" actId="13244"/>
          <ac:spMkLst>
            <pc:docMk/>
            <pc:sldMk cId="69208755" sldId="2147478949"/>
            <ac:spMk id="3" creationId="{E83C83D6-6CA7-E4B4-92A6-36CB37BBDFAC}"/>
          </ac:spMkLst>
        </pc:spChg>
        <pc:spChg chg="del mod ord">
          <ac:chgData name="Marnay Meyer" userId="a449fada-48bd-49e2-8bc2-deb5e8b1231b" providerId="ADAL" clId="{3F19A12C-73E3-8748-93F2-07EE8A38F7AE}" dt="2024-06-11T00:32:30.540" v="212" actId="478"/>
          <ac:spMkLst>
            <pc:docMk/>
            <pc:sldMk cId="69208755" sldId="2147478949"/>
            <ac:spMk id="6" creationId="{47FBB60F-7235-9B0E-3638-90995B0248BE}"/>
          </ac:spMkLst>
        </pc:spChg>
        <pc:spChg chg="del">
          <ac:chgData name="Marnay Meyer" userId="a449fada-48bd-49e2-8bc2-deb5e8b1231b" providerId="ADAL" clId="{3F19A12C-73E3-8748-93F2-07EE8A38F7AE}" dt="2024-06-11T00:33:00.919" v="220" actId="478"/>
          <ac:spMkLst>
            <pc:docMk/>
            <pc:sldMk cId="69208755" sldId="2147478949"/>
            <ac:spMk id="12" creationId="{5227153E-33D3-13E8-57AD-832B22809EFE}"/>
          </ac:spMkLst>
        </pc:spChg>
        <pc:spChg chg="del">
          <ac:chgData name="Marnay Meyer" userId="a449fada-48bd-49e2-8bc2-deb5e8b1231b" providerId="ADAL" clId="{3F19A12C-73E3-8748-93F2-07EE8A38F7AE}" dt="2024-06-11T00:33:00.065" v="219" actId="478"/>
          <ac:spMkLst>
            <pc:docMk/>
            <pc:sldMk cId="69208755" sldId="2147478949"/>
            <ac:spMk id="14" creationId="{FB4E49EB-D90A-E3DE-6F26-FE16C06DCAE1}"/>
          </ac:spMkLst>
        </pc:spChg>
        <pc:grpChg chg="del">
          <ac:chgData name="Marnay Meyer" userId="a449fada-48bd-49e2-8bc2-deb5e8b1231b" providerId="ADAL" clId="{3F19A12C-73E3-8748-93F2-07EE8A38F7AE}" dt="2024-06-11T00:33:01.934" v="221" actId="478"/>
          <ac:grpSpMkLst>
            <pc:docMk/>
            <pc:sldMk cId="69208755" sldId="2147478949"/>
            <ac:grpSpMk id="20" creationId="{AEC3468A-B69D-F211-3D60-65DFA54ECBBC}"/>
          </ac:grpSpMkLst>
        </pc:grpChg>
        <pc:picChg chg="ord">
          <ac:chgData name="Marnay Meyer" userId="a449fada-48bd-49e2-8bc2-deb5e8b1231b" providerId="ADAL" clId="{3F19A12C-73E3-8748-93F2-07EE8A38F7AE}" dt="2024-06-11T00:33:14.751" v="224" actId="13244"/>
          <ac:picMkLst>
            <pc:docMk/>
            <pc:sldMk cId="69208755" sldId="2147478949"/>
            <ac:picMk id="21" creationId="{F110C6C3-F557-E6FF-9CD5-D0865D30899C}"/>
          </ac:picMkLst>
        </pc:picChg>
      </pc:sldChg>
      <pc:sldChg chg="delSp modSp add mod">
        <pc:chgData name="Marnay Meyer" userId="a449fada-48bd-49e2-8bc2-deb5e8b1231b" providerId="ADAL" clId="{3F19A12C-73E3-8748-93F2-07EE8A38F7AE}" dt="2024-06-11T00:35:20.114" v="247" actId="14100"/>
        <pc:sldMkLst>
          <pc:docMk/>
          <pc:sldMk cId="226602334" sldId="2147478949"/>
        </pc:sldMkLst>
        <pc:spChg chg="mod">
          <ac:chgData name="Marnay Meyer" userId="a449fada-48bd-49e2-8bc2-deb5e8b1231b" providerId="ADAL" clId="{3F19A12C-73E3-8748-93F2-07EE8A38F7AE}" dt="2024-06-11T00:33:55.516" v="230" actId="1076"/>
          <ac:spMkLst>
            <pc:docMk/>
            <pc:sldMk cId="226602334" sldId="2147478949"/>
            <ac:spMk id="6" creationId="{47FBB60F-7235-9B0E-3638-90995B0248BE}"/>
          </ac:spMkLst>
        </pc:spChg>
        <pc:spChg chg="mod">
          <ac:chgData name="Marnay Meyer" userId="a449fada-48bd-49e2-8bc2-deb5e8b1231b" providerId="ADAL" clId="{3F19A12C-73E3-8748-93F2-07EE8A38F7AE}" dt="2024-06-11T00:35:01.496" v="244" actId="1076"/>
          <ac:spMkLst>
            <pc:docMk/>
            <pc:sldMk cId="226602334" sldId="2147478949"/>
            <ac:spMk id="7" creationId="{5ED76ED3-78A1-29ED-3E2F-4345DA8FCCF4}"/>
          </ac:spMkLst>
        </pc:spChg>
        <pc:spChg chg="del">
          <ac:chgData name="Marnay Meyer" userId="a449fada-48bd-49e2-8bc2-deb5e8b1231b" providerId="ADAL" clId="{3F19A12C-73E3-8748-93F2-07EE8A38F7AE}" dt="2024-06-11T00:34:43.767" v="241" actId="478"/>
          <ac:spMkLst>
            <pc:docMk/>
            <pc:sldMk cId="226602334" sldId="2147478949"/>
            <ac:spMk id="12" creationId="{5227153E-33D3-13E8-57AD-832B22809EFE}"/>
          </ac:spMkLst>
        </pc:spChg>
        <pc:spChg chg="del mod">
          <ac:chgData name="Marnay Meyer" userId="a449fada-48bd-49e2-8bc2-deb5e8b1231b" providerId="ADAL" clId="{3F19A12C-73E3-8748-93F2-07EE8A38F7AE}" dt="2024-06-11T00:34:43.077" v="240" actId="478"/>
          <ac:spMkLst>
            <pc:docMk/>
            <pc:sldMk cId="226602334" sldId="2147478949"/>
            <ac:spMk id="14" creationId="{FB4E49EB-D90A-E3DE-6F26-FE16C06DCAE1}"/>
          </ac:spMkLst>
        </pc:spChg>
        <pc:spChg chg="mod">
          <ac:chgData name="Marnay Meyer" userId="a449fada-48bd-49e2-8bc2-deb5e8b1231b" providerId="ADAL" clId="{3F19A12C-73E3-8748-93F2-07EE8A38F7AE}" dt="2024-06-11T00:35:11.095" v="245" actId="14100"/>
          <ac:spMkLst>
            <pc:docMk/>
            <pc:sldMk cId="226602334" sldId="2147478949"/>
            <ac:spMk id="18" creationId="{22D01C29-80F3-2345-2BFB-253089776385}"/>
          </ac:spMkLst>
        </pc:spChg>
        <pc:spChg chg="del">
          <ac:chgData name="Marnay Meyer" userId="a449fada-48bd-49e2-8bc2-deb5e8b1231b" providerId="ADAL" clId="{3F19A12C-73E3-8748-93F2-07EE8A38F7AE}" dt="2024-06-11T00:34:40.055" v="238" actId="478"/>
          <ac:spMkLst>
            <pc:docMk/>
            <pc:sldMk cId="226602334" sldId="2147478949"/>
            <ac:spMk id="19" creationId="{22C78F17-2004-7DD5-C166-CB4E54F280ED}"/>
          </ac:spMkLst>
        </pc:spChg>
        <pc:spChg chg="mod">
          <ac:chgData name="Marnay Meyer" userId="a449fada-48bd-49e2-8bc2-deb5e8b1231b" providerId="ADAL" clId="{3F19A12C-73E3-8748-93F2-07EE8A38F7AE}" dt="2024-06-11T00:35:20.114" v="247" actId="14100"/>
          <ac:spMkLst>
            <pc:docMk/>
            <pc:sldMk cId="226602334" sldId="2147478949"/>
            <ac:spMk id="27" creationId="{5227153E-33D3-13E8-57AD-832B22809EFE}"/>
          </ac:spMkLst>
        </pc:spChg>
        <pc:spChg chg="mod">
          <ac:chgData name="Marnay Meyer" userId="a449fada-48bd-49e2-8bc2-deb5e8b1231b" providerId="ADAL" clId="{3F19A12C-73E3-8748-93F2-07EE8A38F7AE}" dt="2024-06-11T00:35:01.496" v="244" actId="1076"/>
          <ac:spMkLst>
            <pc:docMk/>
            <pc:sldMk cId="226602334" sldId="2147478949"/>
            <ac:spMk id="28" creationId="{FB4E49EB-D90A-E3DE-6F26-FE16C06DCAE1}"/>
          </ac:spMkLst>
        </pc:spChg>
        <pc:grpChg chg="del">
          <ac:chgData name="Marnay Meyer" userId="a449fada-48bd-49e2-8bc2-deb5e8b1231b" providerId="ADAL" clId="{3F19A12C-73E3-8748-93F2-07EE8A38F7AE}" dt="2024-06-11T00:34:44.909" v="242" actId="478"/>
          <ac:grpSpMkLst>
            <pc:docMk/>
            <pc:sldMk cId="226602334" sldId="2147478949"/>
            <ac:grpSpMk id="20" creationId="{AEC3468A-B69D-F211-3D60-65DFA54ECBBC}"/>
          </ac:grpSpMkLst>
        </pc:grpChg>
        <pc:grpChg chg="mod">
          <ac:chgData name="Marnay Meyer" userId="a449fada-48bd-49e2-8bc2-deb5e8b1231b" providerId="ADAL" clId="{3F19A12C-73E3-8748-93F2-07EE8A38F7AE}" dt="2024-06-11T00:35:17.366" v="246" actId="1076"/>
          <ac:grpSpMkLst>
            <pc:docMk/>
            <pc:sldMk cId="226602334" sldId="2147478949"/>
            <ac:grpSpMk id="29" creationId="{AEC3468A-B69D-F211-3D60-65DFA54ECBBC}"/>
          </ac:grpSpMkLst>
        </pc:grpChg>
      </pc:sldChg>
      <pc:sldChg chg="addSp delSp modSp add del mod">
        <pc:chgData name="Marnay Meyer" userId="a449fada-48bd-49e2-8bc2-deb5e8b1231b" providerId="ADAL" clId="{3F19A12C-73E3-8748-93F2-07EE8A38F7AE}" dt="2024-06-11T00:31:23.722" v="200" actId="2696"/>
        <pc:sldMkLst>
          <pc:docMk/>
          <pc:sldMk cId="3639443056" sldId="2147478949"/>
        </pc:sldMkLst>
        <pc:spChg chg="add mod">
          <ac:chgData name="Marnay Meyer" userId="a449fada-48bd-49e2-8bc2-deb5e8b1231b" providerId="ADAL" clId="{3F19A12C-73E3-8748-93F2-07EE8A38F7AE}" dt="2024-06-11T00:31:01.144" v="197"/>
          <ac:spMkLst>
            <pc:docMk/>
            <pc:sldMk cId="3639443056" sldId="2147478949"/>
            <ac:spMk id="3" creationId="{4AE6A18B-89F7-50C7-23DD-756489D0670D}"/>
          </ac:spMkLst>
        </pc:spChg>
        <pc:spChg chg="add del mod">
          <ac:chgData name="Marnay Meyer" userId="a449fada-48bd-49e2-8bc2-deb5e8b1231b" providerId="ADAL" clId="{3F19A12C-73E3-8748-93F2-07EE8A38F7AE}" dt="2024-06-11T00:31:19.111" v="199" actId="478"/>
          <ac:spMkLst>
            <pc:docMk/>
            <pc:sldMk cId="3639443056" sldId="2147478949"/>
            <ac:spMk id="5" creationId="{2D909994-AFFA-5CAF-3CC0-BE9B20F4FFA7}"/>
          </ac:spMkLst>
        </pc:spChg>
        <pc:spChg chg="del">
          <ac:chgData name="Marnay Meyer" userId="a449fada-48bd-49e2-8bc2-deb5e8b1231b" providerId="ADAL" clId="{3F19A12C-73E3-8748-93F2-07EE8A38F7AE}" dt="2024-06-11T00:31:00.793" v="196" actId="478"/>
          <ac:spMkLst>
            <pc:docMk/>
            <pc:sldMk cId="3639443056" sldId="2147478949"/>
            <ac:spMk id="6" creationId="{47FBB60F-7235-9B0E-3638-90995B0248BE}"/>
          </ac:spMkLst>
        </pc:spChg>
        <pc:spChg chg="mod">
          <ac:chgData name="Marnay Meyer" userId="a449fada-48bd-49e2-8bc2-deb5e8b1231b" providerId="ADAL" clId="{3F19A12C-73E3-8748-93F2-07EE8A38F7AE}" dt="2024-06-11T00:31:10.299" v="198"/>
          <ac:spMkLst>
            <pc:docMk/>
            <pc:sldMk cId="3639443056" sldId="2147478949"/>
            <ac:spMk id="7" creationId="{5ED76ED3-78A1-29ED-3E2F-4345DA8FCCF4}"/>
          </ac:spMkLst>
        </pc:spChg>
      </pc:sldChg>
      <pc:sldChg chg="addSp delSp modSp add mod">
        <pc:chgData name="Marnay Meyer" userId="a449fada-48bd-49e2-8bc2-deb5e8b1231b" providerId="ADAL" clId="{3F19A12C-73E3-8748-93F2-07EE8A38F7AE}" dt="2024-06-11T00:38:51.754" v="259"/>
        <pc:sldMkLst>
          <pc:docMk/>
          <pc:sldMk cId="4000978392" sldId="2147478950"/>
        </pc:sldMkLst>
        <pc:spChg chg="add mod">
          <ac:chgData name="Marnay Meyer" userId="a449fada-48bd-49e2-8bc2-deb5e8b1231b" providerId="ADAL" clId="{3F19A12C-73E3-8748-93F2-07EE8A38F7AE}" dt="2024-06-11T00:38:51.754" v="259"/>
          <ac:spMkLst>
            <pc:docMk/>
            <pc:sldMk cId="4000978392" sldId="2147478950"/>
            <ac:spMk id="3" creationId="{7A853641-7863-F066-64FC-23BC49C544C2}"/>
          </ac:spMkLst>
        </pc:spChg>
        <pc:spChg chg="add mod">
          <ac:chgData name="Marnay Meyer" userId="a449fada-48bd-49e2-8bc2-deb5e8b1231b" providerId="ADAL" clId="{3F19A12C-73E3-8748-93F2-07EE8A38F7AE}" dt="2024-06-11T00:38:51.754" v="259"/>
          <ac:spMkLst>
            <pc:docMk/>
            <pc:sldMk cId="4000978392" sldId="2147478950"/>
            <ac:spMk id="5" creationId="{E4B6E811-FAA2-78CF-11DC-D8733BDACC99}"/>
          </ac:spMkLst>
        </pc:spChg>
        <pc:spChg chg="del">
          <ac:chgData name="Marnay Meyer" userId="a449fada-48bd-49e2-8bc2-deb5e8b1231b" providerId="ADAL" clId="{3F19A12C-73E3-8748-93F2-07EE8A38F7AE}" dt="2024-06-11T00:37:46.906" v="252" actId="478"/>
          <ac:spMkLst>
            <pc:docMk/>
            <pc:sldMk cId="4000978392" sldId="2147478950"/>
            <ac:spMk id="7" creationId="{5ED76ED3-78A1-29ED-3E2F-4345DA8FCCF4}"/>
          </ac:spMkLst>
        </pc:spChg>
        <pc:spChg chg="mod">
          <ac:chgData name="Marnay Meyer" userId="a449fada-48bd-49e2-8bc2-deb5e8b1231b" providerId="ADAL" clId="{3F19A12C-73E3-8748-93F2-07EE8A38F7AE}" dt="2024-06-11T00:38:23.423" v="255" actId="1076"/>
          <ac:spMkLst>
            <pc:docMk/>
            <pc:sldMk cId="4000978392" sldId="2147478950"/>
            <ac:spMk id="18" creationId="{22D01C29-80F3-2345-2BFB-253089776385}"/>
          </ac:spMkLst>
        </pc:spChg>
        <pc:spChg chg="mod">
          <ac:chgData name="Marnay Meyer" userId="a449fada-48bd-49e2-8bc2-deb5e8b1231b" providerId="ADAL" clId="{3F19A12C-73E3-8748-93F2-07EE8A38F7AE}" dt="2024-06-11T00:38:23.423" v="255" actId="1076"/>
          <ac:spMkLst>
            <pc:docMk/>
            <pc:sldMk cId="4000978392" sldId="2147478950"/>
            <ac:spMk id="27" creationId="{5227153E-33D3-13E8-57AD-832B22809EFE}"/>
          </ac:spMkLst>
        </pc:spChg>
        <pc:spChg chg="mod">
          <ac:chgData name="Marnay Meyer" userId="a449fada-48bd-49e2-8bc2-deb5e8b1231b" providerId="ADAL" clId="{3F19A12C-73E3-8748-93F2-07EE8A38F7AE}" dt="2024-06-11T00:38:37.193" v="258"/>
          <ac:spMkLst>
            <pc:docMk/>
            <pc:sldMk cId="4000978392" sldId="2147478950"/>
            <ac:spMk id="28" creationId="{FB4E49EB-D90A-E3DE-6F26-FE16C06DCAE1}"/>
          </ac:spMkLst>
        </pc:spChg>
        <pc:grpChg chg="mod">
          <ac:chgData name="Marnay Meyer" userId="a449fada-48bd-49e2-8bc2-deb5e8b1231b" providerId="ADAL" clId="{3F19A12C-73E3-8748-93F2-07EE8A38F7AE}" dt="2024-06-11T00:38:23.423" v="255" actId="1076"/>
          <ac:grpSpMkLst>
            <pc:docMk/>
            <pc:sldMk cId="4000978392" sldId="2147478950"/>
            <ac:grpSpMk id="29" creationId="{AEC3468A-B69D-F211-3D60-65DFA54ECBBC}"/>
          </ac:grpSpMkLst>
        </pc:grpChg>
      </pc:sldChg>
      <pc:sldChg chg="add">
        <pc:chgData name="Marnay Meyer" userId="a449fada-48bd-49e2-8bc2-deb5e8b1231b" providerId="ADAL" clId="{3F19A12C-73E3-8748-93F2-07EE8A38F7AE}" dt="2024-06-11T00:48:28.442" v="306" actId="2890"/>
        <pc:sldMkLst>
          <pc:docMk/>
          <pc:sldMk cId="1895314786" sldId="2147478951"/>
        </pc:sldMkLst>
      </pc:sldChg>
      <pc:sldChg chg="addSp delSp modSp add del mod modClrScheme chgLayout">
        <pc:chgData name="Marnay Meyer" userId="a449fada-48bd-49e2-8bc2-deb5e8b1231b" providerId="ADAL" clId="{3F19A12C-73E3-8748-93F2-07EE8A38F7AE}" dt="2024-06-11T00:56:53.911" v="347" actId="2696"/>
        <pc:sldMkLst>
          <pc:docMk/>
          <pc:sldMk cId="166325200" sldId="2147478952"/>
        </pc:sldMkLst>
        <pc:spChg chg="add mod">
          <ac:chgData name="Marnay Meyer" userId="a449fada-48bd-49e2-8bc2-deb5e8b1231b" providerId="ADAL" clId="{3F19A12C-73E3-8748-93F2-07EE8A38F7AE}" dt="2024-06-11T00:51:19.770" v="341" actId="207"/>
          <ac:spMkLst>
            <pc:docMk/>
            <pc:sldMk cId="166325200" sldId="2147478952"/>
            <ac:spMk id="2" creationId="{98F57DF8-9D12-0BE8-C53D-785195B50735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3" creationId="{D95B5070-5685-515B-EB3B-BF883F4EF966}"/>
          </ac:spMkLst>
        </pc:spChg>
        <pc:spChg chg="add mod">
          <ac:chgData name="Marnay Meyer" userId="a449fada-48bd-49e2-8bc2-deb5e8b1231b" providerId="ADAL" clId="{3F19A12C-73E3-8748-93F2-07EE8A38F7AE}" dt="2024-06-11T00:56:39.179" v="344" actId="113"/>
          <ac:spMkLst>
            <pc:docMk/>
            <pc:sldMk cId="166325200" sldId="2147478952"/>
            <ac:spMk id="6" creationId="{AE09EAB2-09EF-A70B-39B0-B2C7EACDF599}"/>
          </ac:spMkLst>
        </pc:spChg>
        <pc:spChg chg="add mod">
          <ac:chgData name="Marnay Meyer" userId="a449fada-48bd-49e2-8bc2-deb5e8b1231b" providerId="ADAL" clId="{3F19A12C-73E3-8748-93F2-07EE8A38F7AE}" dt="2024-06-11T00:51:02.216" v="338"/>
          <ac:spMkLst>
            <pc:docMk/>
            <pc:sldMk cId="166325200" sldId="2147478952"/>
            <ac:spMk id="7" creationId="{12995AE2-C3BF-4CDA-FD61-46149F0A00A1}"/>
          </ac:spMkLst>
        </pc:spChg>
        <pc:spChg chg="add del mod ord">
          <ac:chgData name="Marnay Meyer" userId="a449fada-48bd-49e2-8bc2-deb5e8b1231b" providerId="ADAL" clId="{3F19A12C-73E3-8748-93F2-07EE8A38F7AE}" dt="2024-06-11T00:51:16.769" v="340" actId="478"/>
          <ac:spMkLst>
            <pc:docMk/>
            <pc:sldMk cId="166325200" sldId="2147478952"/>
            <ac:spMk id="9" creationId="{DCDB6F09-CA9B-D829-7B6D-110D1322E8C4}"/>
          </ac:spMkLst>
        </pc:spChg>
        <pc:spChg chg="add del mod ord">
          <ac:chgData name="Marnay Meyer" userId="a449fada-48bd-49e2-8bc2-deb5e8b1231b" providerId="ADAL" clId="{3F19A12C-73E3-8748-93F2-07EE8A38F7AE}" dt="2024-06-11T00:51:22.298" v="342" actId="478"/>
          <ac:spMkLst>
            <pc:docMk/>
            <pc:sldMk cId="166325200" sldId="2147478952"/>
            <ac:spMk id="10" creationId="{3B3B632B-3F38-C252-3DF8-69255E42BF3B}"/>
          </ac:spMkLst>
        </pc:spChg>
        <pc:spChg chg="add mod">
          <ac:chgData name="Marnay Meyer" userId="a449fada-48bd-49e2-8bc2-deb5e8b1231b" providerId="ADAL" clId="{3F19A12C-73E3-8748-93F2-07EE8A38F7AE}" dt="2024-06-11T00:51:38.791" v="343"/>
          <ac:spMkLst>
            <pc:docMk/>
            <pc:sldMk cId="166325200" sldId="2147478952"/>
            <ac:spMk id="11" creationId="{73368178-03E4-DA44-C66A-87FB4FE5A32D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3" creationId="{24E79D75-5B52-C926-4BBF-D1B34F24A4F5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4" creationId="{D94D4E71-291C-27E6-CAA3-C55B6413A1B8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5" creationId="{70B8B9A4-69D2-9A80-CD63-6CA12F5DD519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6" creationId="{E7A8E4DA-6273-2E59-5B21-EA4928439D12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7" creationId="{32F7019C-6FC0-E13C-55F6-C1839A52C42C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1" creationId="{62AB6A96-A5BB-0467-564C-27B2A74D95DB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3" creationId="{593130E3-9923-7734-6235-609D17D01A60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4" creationId="{9DEAB870-35DC-7805-5F29-F61AAB567624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9" creationId="{B78216ED-CD11-6AE6-F72A-443DEF93DF06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30" creationId="{8CA9BC49-BBC1-F1B7-E8FF-DF3E47741831}"/>
          </ac:spMkLst>
        </pc:spChg>
        <pc:picChg chg="add mod">
          <ac:chgData name="Marnay Meyer" userId="a449fada-48bd-49e2-8bc2-deb5e8b1231b" providerId="ADAL" clId="{3F19A12C-73E3-8748-93F2-07EE8A38F7AE}" dt="2024-06-11T00:51:02.216" v="338"/>
          <ac:picMkLst>
            <pc:docMk/>
            <pc:sldMk cId="166325200" sldId="2147478952"/>
            <ac:picMk id="4" creationId="{1051B5A3-5435-CD83-508F-8684C4B4957F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8" creationId="{A65B1BB3-7550-C401-3F28-8AAF29290DE2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22" creationId="{0E1ABA2D-903E-92A4-F6DD-636D5D4F2515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25" creationId="{E7834562-A5F0-B396-1569-A8AE004205CE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31" creationId="{651F90B6-FCC1-4EED-4C44-C782083D8308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32" creationId="{D3E79C27-53AF-1FF4-6F1A-77E2F7615F89}"/>
          </ac:picMkLst>
        </pc:picChg>
      </pc:sldChg>
      <pc:sldChg chg="add del">
        <pc:chgData name="Marnay Meyer" userId="a449fada-48bd-49e2-8bc2-deb5e8b1231b" providerId="ADAL" clId="{3F19A12C-73E3-8748-93F2-07EE8A38F7AE}" dt="2024-06-11T00:50:44.880" v="335" actId="2890"/>
        <pc:sldMkLst>
          <pc:docMk/>
          <pc:sldMk cId="3155083468" sldId="2147478952"/>
        </pc:sldMkLst>
      </pc:sldChg>
    </pc:docChg>
  </pc:docChgLst>
  <pc:docChgLst>
    <pc:chgData name="Rebecca Diaz-Castrejon" userId="S::rebecca_neimandcollaborative.com#ext#@ncconnect.onmicrosoft.com::2e9df2d5-df92-4e5c-ad51-805d35800e25" providerId="AD" clId="Web-{0853B5E3-15B2-342D-893B-9589D25A8C54}"/>
    <pc:docChg chg="">
      <pc:chgData name="Rebecca Diaz-Castrejon" userId="S::rebecca_neimandcollaborative.com#ext#@ncconnect.onmicrosoft.com::2e9df2d5-df92-4e5c-ad51-805d35800e25" providerId="AD" clId="Web-{0853B5E3-15B2-342D-893B-9589D25A8C54}" dt="2024-06-06T18:58:02.079" v="0"/>
      <pc:docMkLst>
        <pc:docMk/>
      </pc:docMkLst>
      <pc:sldChg chg="modCm">
        <pc:chgData name="Rebecca Diaz-Castrejon" userId="S::rebecca_neimandcollaborative.com#ext#@ncconnect.onmicrosoft.com::2e9df2d5-df92-4e5c-ad51-805d35800e25" providerId="AD" clId="Web-{0853B5E3-15B2-342D-893B-9589D25A8C54}" dt="2024-06-06T18:58:02.079" v="0"/>
        <pc:sldMkLst>
          <pc:docMk/>
          <pc:sldMk cId="0" sldId="21474789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becca Diaz-Castrejon" userId="S::rebecca_neimandcollaborative.com#ext#@ncconnect.onmicrosoft.com::2e9df2d5-df92-4e5c-ad51-805d35800e25" providerId="AD" clId="Web-{0853B5E3-15B2-342D-893B-9589D25A8C54}" dt="2024-06-06T18:58:02.079" v="0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  <pc226:cmRplyChg chg="add">
                <pc226:chgData name="Rebecca Diaz-Castrejon" userId="S::rebecca_neimandcollaborative.com#ext#@ncconnect.onmicrosoft.com::2e9df2d5-df92-4e5c-ad51-805d35800e25" providerId="AD" clId="Web-{0853B5E3-15B2-342D-893B-9589D25A8C54}" dt="2024-06-06T18:58:02.079" v="0"/>
                <pc2:cmRplyMkLst xmlns:pc2="http://schemas.microsoft.com/office/powerpoint/2019/9/main/command">
                  <pc:docMk/>
                  <pc:sldMk cId="0" sldId="2147478923"/>
                  <pc2:cmMk id="{3F934CF0-4F55-48DF-87EE-302CE75EE7A9}"/>
                  <pc2:cmRplyMk id="{BF26CE6F-C19E-4F93-8A8C-6CCA8B26DF09}"/>
                </pc2:cmRplyMkLst>
              </pc226:cmRplyChg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2C700D02-1A22-7EB8-4232-4DC27C0D83ED}"/>
    <pc:docChg chg="modSld">
      <pc:chgData name="Rebecca Diaz-Castrejon" userId="S::rebecca_neimandcollaborative.com#ext#@ncconnect.onmicrosoft.com::2e9df2d5-df92-4e5c-ad51-805d35800e25" providerId="AD" clId="Web-{2C700D02-1A22-7EB8-4232-4DC27C0D83ED}" dt="2024-06-06T16:38:50.647" v="18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C700D02-1A22-7EB8-4232-4DC27C0D83ED}" dt="2024-06-06T16:38:50.647" v="18"/>
        <pc:sldMkLst>
          <pc:docMk/>
          <pc:sldMk cId="3983646097" sldId="2147478944"/>
        </pc:sldMkLst>
        <pc:graphicFrameChg chg="mod modGraphic">
          <ac:chgData name="Rebecca Diaz-Castrejon" userId="S::rebecca_neimandcollaborative.com#ext#@ncconnect.onmicrosoft.com::2e9df2d5-df92-4e5c-ad51-805d35800e25" providerId="AD" clId="Web-{2C700D02-1A22-7EB8-4232-4DC27C0D83ED}" dt="2024-06-06T16:38:50.647" v="18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EDFB8-59A0-4689-B56F-BC966D3F25E2}" type="doc">
      <dgm:prSet loTypeId="urn:microsoft.com/office/officeart/2016/7/layout/AccentHomeChevronProcess" loCatId="timelin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A741D9B-3504-4F23-9F61-7A9610E78935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May – June, 2024</a:t>
          </a:r>
        </a:p>
      </dgm:t>
    </dgm:pt>
    <dgm:pt modelId="{3F8B9980-5E22-4ABE-9D66-6F8D213A641C}" type="parTrans" cxnId="{89C6ACD6-2E31-4C59-AE53-6773596AE616}">
      <dgm:prSet/>
      <dgm:spPr/>
      <dgm:t>
        <a:bodyPr/>
        <a:lstStyle/>
        <a:p>
          <a:endParaRPr lang="en-US"/>
        </a:p>
      </dgm:t>
    </dgm:pt>
    <dgm:pt modelId="{F9991486-C640-42FC-92A5-1DDC6A01E7C2}" type="sibTrans" cxnId="{89C6ACD6-2E31-4C59-AE53-6773596AE616}">
      <dgm:prSet/>
      <dgm:spPr/>
      <dgm:t>
        <a:bodyPr/>
        <a:lstStyle/>
        <a:p>
          <a:endParaRPr lang="en-US"/>
        </a:p>
      </dgm:t>
    </dgm:pt>
    <dgm:pt modelId="{08EFA0AB-7365-4A41-8117-73027A6F762E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May 2024</a:t>
          </a:r>
        </a:p>
      </dgm:t>
    </dgm:pt>
    <dgm:pt modelId="{439AC6B9-C757-473A-9FAC-7633B16DE00A}" type="parTrans" cxnId="{54C8C4A9-0100-4650-BD1B-852990F44788}">
      <dgm:prSet/>
      <dgm:spPr/>
      <dgm:t>
        <a:bodyPr/>
        <a:lstStyle/>
        <a:p>
          <a:endParaRPr lang="en-US"/>
        </a:p>
      </dgm:t>
    </dgm:pt>
    <dgm:pt modelId="{FC078211-EA64-4141-B114-7C08EC2A949B}" type="sibTrans" cxnId="{54C8C4A9-0100-4650-BD1B-852990F44788}">
      <dgm:prSet/>
      <dgm:spPr/>
      <dgm:t>
        <a:bodyPr/>
        <a:lstStyle/>
        <a:p>
          <a:endParaRPr lang="en-US"/>
        </a:p>
      </dgm:t>
    </dgm:pt>
    <dgm:pt modelId="{3FBE21E7-9639-4D06-905D-D089FFA7FFF0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July 1, 2024</a:t>
          </a:r>
          <a:endParaRPr lang="en-US" b="0">
            <a:latin typeface="Times New Roman"/>
            <a:cs typeface="Times New Roman"/>
          </a:endParaRPr>
        </a:p>
      </dgm:t>
    </dgm:pt>
    <dgm:pt modelId="{F6BF6BBD-70A2-4A58-A354-032846902119}" type="parTrans" cxnId="{D3B7F418-C6CE-4C61-8187-8FB1974E1D01}">
      <dgm:prSet/>
      <dgm:spPr/>
      <dgm:t>
        <a:bodyPr/>
        <a:lstStyle/>
        <a:p>
          <a:endParaRPr lang="en-US"/>
        </a:p>
      </dgm:t>
    </dgm:pt>
    <dgm:pt modelId="{B3515B1A-C1F6-4C71-AEB9-0F8692BB3449}" type="sibTrans" cxnId="{D3B7F418-C6CE-4C61-8187-8FB1974E1D01}">
      <dgm:prSet/>
      <dgm:spPr/>
      <dgm:t>
        <a:bodyPr/>
        <a:lstStyle/>
        <a:p>
          <a:endParaRPr lang="en-US"/>
        </a:p>
      </dgm:t>
    </dgm:pt>
    <dgm:pt modelId="{592C5872-F4D7-4A0F-921F-C3C45C332396}">
      <dgm:prSet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January 31, 2025</a:t>
          </a:r>
        </a:p>
      </dgm:t>
    </dgm:pt>
    <dgm:pt modelId="{A9B569E6-57B9-4079-8088-92006F71A003}" type="parTrans" cxnId="{DCCA01D5-16A3-4ACB-82EB-E304687E7814}">
      <dgm:prSet/>
      <dgm:spPr/>
      <dgm:t>
        <a:bodyPr/>
        <a:lstStyle/>
        <a:p>
          <a:endParaRPr lang="en-US"/>
        </a:p>
      </dgm:t>
    </dgm:pt>
    <dgm:pt modelId="{DD8F02C7-40C8-43F8-B098-9E10E6D82CE7}" type="sibTrans" cxnId="{DCCA01D5-16A3-4ACB-82EB-E304687E7814}">
      <dgm:prSet/>
      <dgm:spPr/>
      <dgm:t>
        <a:bodyPr/>
        <a:lstStyle/>
        <a:p>
          <a:endParaRPr lang="en-US"/>
        </a:p>
      </dgm:t>
    </dgm:pt>
    <dgm:pt modelId="{F1883037-9905-402E-85A0-B6D089220145}" type="pres">
      <dgm:prSet presAssocID="{3C3EDFB8-59A0-4689-B56F-BC966D3F25E2}" presName="Name0" presStyleCnt="0">
        <dgm:presLayoutVars>
          <dgm:animLvl val="lvl"/>
          <dgm:resizeHandles val="exact"/>
        </dgm:presLayoutVars>
      </dgm:prSet>
      <dgm:spPr/>
    </dgm:pt>
    <dgm:pt modelId="{4D0C34AE-EEFF-47D6-A452-9A30673159D0}" type="pres">
      <dgm:prSet presAssocID="{1A741D9B-3504-4F23-9F61-7A9610E78935}" presName="composite" presStyleCnt="0"/>
      <dgm:spPr/>
    </dgm:pt>
    <dgm:pt modelId="{A4D6522F-1017-4640-A8FD-04FD15FC3359}" type="pres">
      <dgm:prSet presAssocID="{1A741D9B-3504-4F23-9F61-7A9610E78935}" presName="L" presStyleLbl="solidFgAcc1" presStyleIdx="0" presStyleCnt="4">
        <dgm:presLayoutVars>
          <dgm:chMax val="0"/>
          <dgm:chPref val="0"/>
        </dgm:presLayoutVars>
      </dgm:prSet>
      <dgm:spPr/>
    </dgm:pt>
    <dgm:pt modelId="{0D48F902-891E-4C22-8ED0-F50B3B64793A}" type="pres">
      <dgm:prSet presAssocID="{1A741D9B-3504-4F23-9F61-7A9610E7893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E645C8D-024F-4357-8C2D-1C511EA551B7}" type="pres">
      <dgm:prSet presAssocID="{1A741D9B-3504-4F23-9F61-7A9610E78935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06DABFA-7A7E-48F7-B30B-32C55A566158}" type="pres">
      <dgm:prSet presAssocID="{1A741D9B-3504-4F23-9F61-7A9610E78935}" presName="EmptyPlaceHolder" presStyleCnt="0"/>
      <dgm:spPr/>
    </dgm:pt>
    <dgm:pt modelId="{A46D915B-0A7E-4A79-885A-7D7B31525905}" type="pres">
      <dgm:prSet presAssocID="{F9991486-C640-42FC-92A5-1DDC6A01E7C2}" presName="space" presStyleCnt="0"/>
      <dgm:spPr/>
    </dgm:pt>
    <dgm:pt modelId="{E295E950-1EEB-4435-BAC6-4F4F2268B576}" type="pres">
      <dgm:prSet presAssocID="{08EFA0AB-7365-4A41-8117-73027A6F762E}" presName="composite" presStyleCnt="0"/>
      <dgm:spPr/>
    </dgm:pt>
    <dgm:pt modelId="{48C4ABD1-35AB-4796-A78E-A9C54B2B7790}" type="pres">
      <dgm:prSet presAssocID="{08EFA0AB-7365-4A41-8117-73027A6F762E}" presName="L" presStyleLbl="solidFgAcc1" presStyleIdx="1" presStyleCnt="4">
        <dgm:presLayoutVars>
          <dgm:chMax val="0"/>
          <dgm:chPref val="0"/>
        </dgm:presLayoutVars>
      </dgm:prSet>
      <dgm:spPr/>
    </dgm:pt>
    <dgm:pt modelId="{F0FC70E7-0247-4BDB-847E-0C40AD09CC77}" type="pres">
      <dgm:prSet presAssocID="{08EFA0AB-7365-4A41-8117-73027A6F762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28BF913-7C64-45EC-9C54-FEEB5CF97467}" type="pres">
      <dgm:prSet presAssocID="{08EFA0AB-7365-4A41-8117-73027A6F762E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09E5529-A583-4E74-9262-8B645217BEEE}" type="pres">
      <dgm:prSet presAssocID="{08EFA0AB-7365-4A41-8117-73027A6F762E}" presName="EmptyPlaceHolder" presStyleCnt="0"/>
      <dgm:spPr/>
    </dgm:pt>
    <dgm:pt modelId="{15872647-8B41-49ED-83A7-B5DA5F1B8F7A}" type="pres">
      <dgm:prSet presAssocID="{FC078211-EA64-4141-B114-7C08EC2A949B}" presName="space" presStyleCnt="0"/>
      <dgm:spPr/>
    </dgm:pt>
    <dgm:pt modelId="{2DF9BC28-6624-4E5C-A9C6-F08EB0797622}" type="pres">
      <dgm:prSet presAssocID="{3FBE21E7-9639-4D06-905D-D089FFA7FFF0}" presName="composite" presStyleCnt="0"/>
      <dgm:spPr/>
    </dgm:pt>
    <dgm:pt modelId="{DCCAE290-4115-4D0F-B6E5-2F7AE4DAA217}" type="pres">
      <dgm:prSet presAssocID="{3FBE21E7-9639-4D06-905D-D089FFA7FFF0}" presName="L" presStyleLbl="solidFgAcc1" presStyleIdx="2" presStyleCnt="4">
        <dgm:presLayoutVars>
          <dgm:chMax val="0"/>
          <dgm:chPref val="0"/>
        </dgm:presLayoutVars>
      </dgm:prSet>
      <dgm:spPr/>
    </dgm:pt>
    <dgm:pt modelId="{F5DF2645-9652-4F55-8E5F-535445C0CD06}" type="pres">
      <dgm:prSet presAssocID="{3FBE21E7-9639-4D06-905D-D089FFA7FFF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B49D801-EA63-4633-A0E0-18C6B628AB4E}" type="pres">
      <dgm:prSet presAssocID="{3FBE21E7-9639-4D06-905D-D089FFA7FFF0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2BA744C-3FEB-4B3E-9061-311EE2A1FB30}" type="pres">
      <dgm:prSet presAssocID="{3FBE21E7-9639-4D06-905D-D089FFA7FFF0}" presName="EmptyPlaceHolder" presStyleCnt="0"/>
      <dgm:spPr/>
    </dgm:pt>
    <dgm:pt modelId="{EE87F89A-2009-46D4-835D-80F998950677}" type="pres">
      <dgm:prSet presAssocID="{B3515B1A-C1F6-4C71-AEB9-0F8692BB3449}" presName="space" presStyleCnt="0"/>
      <dgm:spPr/>
    </dgm:pt>
    <dgm:pt modelId="{6CCCBAD6-EA7A-4FBC-8608-EEE770C22DBD}" type="pres">
      <dgm:prSet presAssocID="{592C5872-F4D7-4A0F-921F-C3C45C332396}" presName="composite" presStyleCnt="0"/>
      <dgm:spPr/>
    </dgm:pt>
    <dgm:pt modelId="{31239EFE-833E-485A-9F6C-A8FFFD9D250F}" type="pres">
      <dgm:prSet presAssocID="{592C5872-F4D7-4A0F-921F-C3C45C332396}" presName="L" presStyleLbl="solidFgAcc1" presStyleIdx="3" presStyleCnt="4">
        <dgm:presLayoutVars>
          <dgm:chMax val="0"/>
          <dgm:chPref val="0"/>
        </dgm:presLayoutVars>
      </dgm:prSet>
      <dgm:spPr/>
    </dgm:pt>
    <dgm:pt modelId="{46BB8D73-ECED-458A-9392-9E90780049D7}" type="pres">
      <dgm:prSet presAssocID="{592C5872-F4D7-4A0F-921F-C3C45C33239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0B380D1-372B-4375-9724-FDF01933CD15}" type="pres">
      <dgm:prSet presAssocID="{592C5872-F4D7-4A0F-921F-C3C45C332396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39DC0DB8-538B-4B6B-B433-19CCBA70BF22}" type="pres">
      <dgm:prSet presAssocID="{592C5872-F4D7-4A0F-921F-C3C45C332396}" presName="EmptyPlaceHolder" presStyleCnt="0"/>
      <dgm:spPr/>
    </dgm:pt>
  </dgm:ptLst>
  <dgm:cxnLst>
    <dgm:cxn modelId="{D3B7F418-C6CE-4C61-8187-8FB1974E1D01}" srcId="{3C3EDFB8-59A0-4689-B56F-BC966D3F25E2}" destId="{3FBE21E7-9639-4D06-905D-D089FFA7FFF0}" srcOrd="2" destOrd="0" parTransId="{F6BF6BBD-70A2-4A58-A354-032846902119}" sibTransId="{B3515B1A-C1F6-4C71-AEB9-0F8692BB3449}"/>
    <dgm:cxn modelId="{6DECBB63-E1D8-41A3-AC70-FCFE8413A9BA}" type="presOf" srcId="{08EFA0AB-7365-4A41-8117-73027A6F762E}" destId="{F0FC70E7-0247-4BDB-847E-0C40AD09CC77}" srcOrd="0" destOrd="0" presId="urn:microsoft.com/office/officeart/2016/7/layout/AccentHomeChevronProcess"/>
    <dgm:cxn modelId="{11681088-4031-44A7-A11D-09A283AFDA1B}" type="presOf" srcId="{592C5872-F4D7-4A0F-921F-C3C45C332396}" destId="{46BB8D73-ECED-458A-9392-9E90780049D7}" srcOrd="0" destOrd="0" presId="urn:microsoft.com/office/officeart/2016/7/layout/AccentHomeChevronProcess"/>
    <dgm:cxn modelId="{54C8C4A9-0100-4650-BD1B-852990F44788}" srcId="{3C3EDFB8-59A0-4689-B56F-BC966D3F25E2}" destId="{08EFA0AB-7365-4A41-8117-73027A6F762E}" srcOrd="1" destOrd="0" parTransId="{439AC6B9-C757-473A-9FAC-7633B16DE00A}" sibTransId="{FC078211-EA64-4141-B114-7C08EC2A949B}"/>
    <dgm:cxn modelId="{37871ED1-659D-4E5D-B5BA-C0AAC11035BC}" type="presOf" srcId="{3FBE21E7-9639-4D06-905D-D089FFA7FFF0}" destId="{F5DF2645-9652-4F55-8E5F-535445C0CD06}" srcOrd="0" destOrd="0" presId="urn:microsoft.com/office/officeart/2016/7/layout/AccentHomeChevronProcess"/>
    <dgm:cxn modelId="{DCCA01D5-16A3-4ACB-82EB-E304687E7814}" srcId="{3C3EDFB8-59A0-4689-B56F-BC966D3F25E2}" destId="{592C5872-F4D7-4A0F-921F-C3C45C332396}" srcOrd="3" destOrd="0" parTransId="{A9B569E6-57B9-4079-8088-92006F71A003}" sibTransId="{DD8F02C7-40C8-43F8-B098-9E10E6D82CE7}"/>
    <dgm:cxn modelId="{89C6ACD6-2E31-4C59-AE53-6773596AE616}" srcId="{3C3EDFB8-59A0-4689-B56F-BC966D3F25E2}" destId="{1A741D9B-3504-4F23-9F61-7A9610E78935}" srcOrd="0" destOrd="0" parTransId="{3F8B9980-5E22-4ABE-9D66-6F8D213A641C}" sibTransId="{F9991486-C640-42FC-92A5-1DDC6A01E7C2}"/>
    <dgm:cxn modelId="{06C7B5D7-A5B1-462C-AA77-8DD46DF5FA5D}" type="presOf" srcId="{1A741D9B-3504-4F23-9F61-7A9610E78935}" destId="{0D48F902-891E-4C22-8ED0-F50B3B64793A}" srcOrd="0" destOrd="0" presId="urn:microsoft.com/office/officeart/2016/7/layout/AccentHomeChevronProcess"/>
    <dgm:cxn modelId="{78AF79D8-24CE-4523-89AB-5CA04DCE5AAC}" type="presOf" srcId="{3C3EDFB8-59A0-4689-B56F-BC966D3F25E2}" destId="{F1883037-9905-402E-85A0-B6D089220145}" srcOrd="0" destOrd="0" presId="urn:microsoft.com/office/officeart/2016/7/layout/AccentHomeChevronProcess"/>
    <dgm:cxn modelId="{A5D73AC9-C58B-4B3B-9C9A-B24018FC3BF9}" type="presParOf" srcId="{F1883037-9905-402E-85A0-B6D089220145}" destId="{4D0C34AE-EEFF-47D6-A452-9A30673159D0}" srcOrd="0" destOrd="0" presId="urn:microsoft.com/office/officeart/2016/7/layout/AccentHomeChevronProcess"/>
    <dgm:cxn modelId="{F4C115A2-4DDD-4D0B-9366-AB800E70EFC0}" type="presParOf" srcId="{4D0C34AE-EEFF-47D6-A452-9A30673159D0}" destId="{A4D6522F-1017-4640-A8FD-04FD15FC3359}" srcOrd="0" destOrd="0" presId="urn:microsoft.com/office/officeart/2016/7/layout/AccentHomeChevronProcess"/>
    <dgm:cxn modelId="{8CC66F85-2109-4148-9D42-E34DC00505E0}" type="presParOf" srcId="{4D0C34AE-EEFF-47D6-A452-9A30673159D0}" destId="{0D48F902-891E-4C22-8ED0-F50B3B64793A}" srcOrd="1" destOrd="0" presId="urn:microsoft.com/office/officeart/2016/7/layout/AccentHomeChevronProcess"/>
    <dgm:cxn modelId="{12F20458-1913-4BEC-9B4A-740C0945E975}" type="presParOf" srcId="{4D0C34AE-EEFF-47D6-A452-9A30673159D0}" destId="{AE645C8D-024F-4357-8C2D-1C511EA551B7}" srcOrd="2" destOrd="0" presId="urn:microsoft.com/office/officeart/2016/7/layout/AccentHomeChevronProcess"/>
    <dgm:cxn modelId="{5DA57B44-B8D5-4613-8F48-BFA27B27FB6A}" type="presParOf" srcId="{4D0C34AE-EEFF-47D6-A452-9A30673159D0}" destId="{406DABFA-7A7E-48F7-B30B-32C55A566158}" srcOrd="3" destOrd="0" presId="urn:microsoft.com/office/officeart/2016/7/layout/AccentHomeChevronProcess"/>
    <dgm:cxn modelId="{599682DF-B5EC-42A6-856B-F339125CC94C}" type="presParOf" srcId="{F1883037-9905-402E-85A0-B6D089220145}" destId="{A46D915B-0A7E-4A79-885A-7D7B31525905}" srcOrd="1" destOrd="0" presId="urn:microsoft.com/office/officeart/2016/7/layout/AccentHomeChevronProcess"/>
    <dgm:cxn modelId="{9E62C5E4-B0D3-47F3-A221-23EE1D960170}" type="presParOf" srcId="{F1883037-9905-402E-85A0-B6D089220145}" destId="{E295E950-1EEB-4435-BAC6-4F4F2268B576}" srcOrd="2" destOrd="0" presId="urn:microsoft.com/office/officeart/2016/7/layout/AccentHomeChevronProcess"/>
    <dgm:cxn modelId="{B0E29D03-58D1-43D7-BAF0-2F00CBF7B4DA}" type="presParOf" srcId="{E295E950-1EEB-4435-BAC6-4F4F2268B576}" destId="{48C4ABD1-35AB-4796-A78E-A9C54B2B7790}" srcOrd="0" destOrd="0" presId="urn:microsoft.com/office/officeart/2016/7/layout/AccentHomeChevronProcess"/>
    <dgm:cxn modelId="{51742FDC-1BFB-479F-80DD-62F36A06F565}" type="presParOf" srcId="{E295E950-1EEB-4435-BAC6-4F4F2268B576}" destId="{F0FC70E7-0247-4BDB-847E-0C40AD09CC77}" srcOrd="1" destOrd="0" presId="urn:microsoft.com/office/officeart/2016/7/layout/AccentHomeChevronProcess"/>
    <dgm:cxn modelId="{8F29BCF3-6239-441D-94ED-B9F1BDC33529}" type="presParOf" srcId="{E295E950-1EEB-4435-BAC6-4F4F2268B576}" destId="{528BF913-7C64-45EC-9C54-FEEB5CF97467}" srcOrd="2" destOrd="0" presId="urn:microsoft.com/office/officeart/2016/7/layout/AccentHomeChevronProcess"/>
    <dgm:cxn modelId="{21072B0D-1CE6-4AAB-87C8-17EB3CB18F3C}" type="presParOf" srcId="{E295E950-1EEB-4435-BAC6-4F4F2268B576}" destId="{509E5529-A583-4E74-9262-8B645217BEEE}" srcOrd="3" destOrd="0" presId="urn:microsoft.com/office/officeart/2016/7/layout/AccentHomeChevronProcess"/>
    <dgm:cxn modelId="{A26279F8-DE11-4301-BAFC-9FF600FF2902}" type="presParOf" srcId="{F1883037-9905-402E-85A0-B6D089220145}" destId="{15872647-8B41-49ED-83A7-B5DA5F1B8F7A}" srcOrd="3" destOrd="0" presId="urn:microsoft.com/office/officeart/2016/7/layout/AccentHomeChevronProcess"/>
    <dgm:cxn modelId="{DECA3783-D46A-435F-B5CD-987B89CAC09C}" type="presParOf" srcId="{F1883037-9905-402E-85A0-B6D089220145}" destId="{2DF9BC28-6624-4E5C-A9C6-F08EB0797622}" srcOrd="4" destOrd="0" presId="urn:microsoft.com/office/officeart/2016/7/layout/AccentHomeChevronProcess"/>
    <dgm:cxn modelId="{4E9731DD-0077-4689-A50A-EB351273CD22}" type="presParOf" srcId="{2DF9BC28-6624-4E5C-A9C6-F08EB0797622}" destId="{DCCAE290-4115-4D0F-B6E5-2F7AE4DAA217}" srcOrd="0" destOrd="0" presId="urn:microsoft.com/office/officeart/2016/7/layout/AccentHomeChevronProcess"/>
    <dgm:cxn modelId="{6FFE54E4-64E4-4BF9-BBAF-281AC64C4B79}" type="presParOf" srcId="{2DF9BC28-6624-4E5C-A9C6-F08EB0797622}" destId="{F5DF2645-9652-4F55-8E5F-535445C0CD06}" srcOrd="1" destOrd="0" presId="urn:microsoft.com/office/officeart/2016/7/layout/AccentHomeChevronProcess"/>
    <dgm:cxn modelId="{663D9FE0-5032-472A-ACE6-9161BA5D19F6}" type="presParOf" srcId="{2DF9BC28-6624-4E5C-A9C6-F08EB0797622}" destId="{3B49D801-EA63-4633-A0E0-18C6B628AB4E}" srcOrd="2" destOrd="0" presId="urn:microsoft.com/office/officeart/2016/7/layout/AccentHomeChevronProcess"/>
    <dgm:cxn modelId="{B4185064-C76F-46DE-8BE8-1D8024FDF793}" type="presParOf" srcId="{2DF9BC28-6624-4E5C-A9C6-F08EB0797622}" destId="{92BA744C-3FEB-4B3E-9061-311EE2A1FB30}" srcOrd="3" destOrd="0" presId="urn:microsoft.com/office/officeart/2016/7/layout/AccentHomeChevronProcess"/>
    <dgm:cxn modelId="{43D90D86-ADA5-41D2-ADD3-AFD519188E24}" type="presParOf" srcId="{F1883037-9905-402E-85A0-B6D089220145}" destId="{EE87F89A-2009-46D4-835D-80F998950677}" srcOrd="5" destOrd="0" presId="urn:microsoft.com/office/officeart/2016/7/layout/AccentHomeChevronProcess"/>
    <dgm:cxn modelId="{C45365FA-B857-47F6-9FDF-30A3B4324258}" type="presParOf" srcId="{F1883037-9905-402E-85A0-B6D089220145}" destId="{6CCCBAD6-EA7A-4FBC-8608-EEE770C22DBD}" srcOrd="6" destOrd="0" presId="urn:microsoft.com/office/officeart/2016/7/layout/AccentHomeChevronProcess"/>
    <dgm:cxn modelId="{666AA179-58B4-4733-BBC7-A3FC945E073D}" type="presParOf" srcId="{6CCCBAD6-EA7A-4FBC-8608-EEE770C22DBD}" destId="{31239EFE-833E-485A-9F6C-A8FFFD9D250F}" srcOrd="0" destOrd="0" presId="urn:microsoft.com/office/officeart/2016/7/layout/AccentHomeChevronProcess"/>
    <dgm:cxn modelId="{DDBCD5B7-DDD5-4CF4-8E3E-A6E4F108FCD4}" type="presParOf" srcId="{6CCCBAD6-EA7A-4FBC-8608-EEE770C22DBD}" destId="{46BB8D73-ECED-458A-9392-9E90780049D7}" srcOrd="1" destOrd="0" presId="urn:microsoft.com/office/officeart/2016/7/layout/AccentHomeChevronProcess"/>
    <dgm:cxn modelId="{7405FA08-BC3E-476F-891C-E335F64B5EE9}" type="presParOf" srcId="{6CCCBAD6-EA7A-4FBC-8608-EEE770C22DBD}" destId="{F0B380D1-372B-4375-9724-FDF01933CD15}" srcOrd="2" destOrd="0" presId="urn:microsoft.com/office/officeart/2016/7/layout/AccentHomeChevronProcess"/>
    <dgm:cxn modelId="{4F95026F-4489-42F2-BE10-58D58A67A40C}" type="presParOf" srcId="{6CCCBAD6-EA7A-4FBC-8608-EEE770C22DBD}" destId="{39DC0DB8-538B-4B6B-B433-19CCBA70BF22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6522F-1017-4640-A8FD-04FD15FC3359}">
      <dsp:nvSpPr>
        <dsp:cNvPr id="0" name=""/>
        <dsp:cNvSpPr/>
      </dsp:nvSpPr>
      <dsp:spPr>
        <a:xfrm rot="5400000">
          <a:off x="-1539937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8F902-891E-4C22-8ED0-F50B3B64793A}">
      <dsp:nvSpPr>
        <dsp:cNvPr id="0" name=""/>
        <dsp:cNvSpPr/>
      </dsp:nvSpPr>
      <dsp:spPr>
        <a:xfrm>
          <a:off x="7956" y="4770781"/>
          <a:ext cx="2588269" cy="1100949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May – June, 2024</a:t>
          </a:r>
        </a:p>
      </dsp:txBody>
      <dsp:txXfrm>
        <a:off x="7956" y="4770781"/>
        <a:ext cx="2450650" cy="1100949"/>
      </dsp:txXfrm>
    </dsp:sp>
    <dsp:sp modelId="{AE645C8D-024F-4357-8C2D-1C511EA551B7}">
      <dsp:nvSpPr>
        <dsp:cNvPr id="0" name=""/>
        <dsp:cNvSpPr/>
      </dsp:nvSpPr>
      <dsp:spPr>
        <a:xfrm>
          <a:off x="215017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ABD1-35AB-4796-A78E-A9C54B2B7790}">
      <dsp:nvSpPr>
        <dsp:cNvPr id="0" name=""/>
        <dsp:cNvSpPr/>
      </dsp:nvSpPr>
      <dsp:spPr>
        <a:xfrm rot="5400000">
          <a:off x="944801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C70E7-0247-4BDB-847E-0C40AD09CC77}">
      <dsp:nvSpPr>
        <dsp:cNvPr id="0" name=""/>
        <dsp:cNvSpPr/>
      </dsp:nvSpPr>
      <dsp:spPr>
        <a:xfrm>
          <a:off x="2492694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May 2024</a:t>
          </a:r>
        </a:p>
      </dsp:txBody>
      <dsp:txXfrm>
        <a:off x="2767931" y="4770781"/>
        <a:ext cx="2037795" cy="1100949"/>
      </dsp:txXfrm>
    </dsp:sp>
    <dsp:sp modelId="{528BF913-7C64-45EC-9C54-FEEB5CF97467}">
      <dsp:nvSpPr>
        <dsp:cNvPr id="0" name=""/>
        <dsp:cNvSpPr/>
      </dsp:nvSpPr>
      <dsp:spPr>
        <a:xfrm>
          <a:off x="2699756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AE290-4115-4D0F-B6E5-2F7AE4DAA217}">
      <dsp:nvSpPr>
        <dsp:cNvPr id="0" name=""/>
        <dsp:cNvSpPr/>
      </dsp:nvSpPr>
      <dsp:spPr>
        <a:xfrm rot="5400000">
          <a:off x="3429539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F2645-9652-4F55-8E5F-535445C0CD06}">
      <dsp:nvSpPr>
        <dsp:cNvPr id="0" name=""/>
        <dsp:cNvSpPr/>
      </dsp:nvSpPr>
      <dsp:spPr>
        <a:xfrm>
          <a:off x="4977433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July 1, 2024</a:t>
          </a:r>
          <a:endParaRPr lang="en-US" sz="2000" b="0" kern="1200">
            <a:latin typeface="Times New Roman"/>
            <a:cs typeface="Times New Roman"/>
          </a:endParaRPr>
        </a:p>
      </dsp:txBody>
      <dsp:txXfrm>
        <a:off x="5252670" y="4770781"/>
        <a:ext cx="2037795" cy="1100949"/>
      </dsp:txXfrm>
    </dsp:sp>
    <dsp:sp modelId="{3B49D801-EA63-4633-A0E0-18C6B628AB4E}">
      <dsp:nvSpPr>
        <dsp:cNvPr id="0" name=""/>
        <dsp:cNvSpPr/>
      </dsp:nvSpPr>
      <dsp:spPr>
        <a:xfrm>
          <a:off x="5184494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39EFE-833E-485A-9F6C-A8FFFD9D250F}">
      <dsp:nvSpPr>
        <dsp:cNvPr id="0" name=""/>
        <dsp:cNvSpPr/>
      </dsp:nvSpPr>
      <dsp:spPr>
        <a:xfrm rot="5400000">
          <a:off x="5914277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B8D73-ECED-458A-9392-9E90780049D7}">
      <dsp:nvSpPr>
        <dsp:cNvPr id="0" name=""/>
        <dsp:cNvSpPr/>
      </dsp:nvSpPr>
      <dsp:spPr>
        <a:xfrm>
          <a:off x="7462171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January 31, 2025</a:t>
          </a:r>
        </a:p>
      </dsp:txBody>
      <dsp:txXfrm>
        <a:off x="7737408" y="4770781"/>
        <a:ext cx="2037795" cy="1100949"/>
      </dsp:txXfrm>
    </dsp:sp>
    <dsp:sp modelId="{F0B380D1-372B-4375-9724-FDF01933CD15}">
      <dsp:nvSpPr>
        <dsp:cNvPr id="0" name=""/>
        <dsp:cNvSpPr/>
      </dsp:nvSpPr>
      <dsp:spPr>
        <a:xfrm>
          <a:off x="7669233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9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62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5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5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0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6767-EADC-6EC3-B3BF-D8B5F0E2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D2C3B-FDBE-22E9-FFE5-8E5426DFC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83AE4-E2D3-5F54-477A-4DA3504E2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kern="1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3ED83-8A5D-F975-18A3-37CFBD8E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3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9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medicaid.ncdhhs.gov/tailored-plans/moving-to-a-tailored-plan" TargetMode="Externa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medicaid.ncdhhs.gov/nemt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medicaid.ncdhhs.gov/tailored-plans/1915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4.png"/><Relationship Id="rId2" Type="http://schemas.openxmlformats.org/officeDocument/2006/relationships/hyperlink" Target="https://medicaid.ncdhhs.gov/tailored-plans/moving-to-a-tailored-plan#:~:text=your%20address.-,What%20you%20should%20do,-If%20your%20Medicaid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www.ncdhhs.gov/localDS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www.ncdhhs.gov/providers/lme-mco-director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ncmedicaidplans.gov/en/find-provide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id.ncdhhs.gov/tailored-plans/moving-to-a-tailored-pla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hyperlink" Target="https://medicaid.ncdhhs.gov/tailored-pla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59" y="180781"/>
            <a:ext cx="11638026" cy="592562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TAILORED PLANS ESSENTIALS PRESENTATION</a:t>
            </a:r>
            <a:endParaRPr lang="en-US"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549189" y="1399009"/>
            <a:ext cx="2029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2380593" y="1129999"/>
            <a:ext cx="92869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b="1" dirty="0">
                <a:solidFill>
                  <a:srgbClr val="003764"/>
                </a:solidFill>
                <a:latin typeface="Arial"/>
                <a:cs typeface="Arial"/>
              </a:rPr>
              <a:t>June launch</a:t>
            </a: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: focused on people who will transition on July 1.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3764"/>
                </a:solidFill>
                <a:cs typeface="Arial"/>
              </a:rPr>
              <a:t>A</a:t>
            </a: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 caregiver or beneficiary looking for greater detail.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A stakeholder, advocate, or navigator.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074851"/>
            <a:ext cx="11325007" cy="1007368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478118" y="2086220"/>
            <a:ext cx="11235763" cy="4142929"/>
          </a:xfrm>
          <a:prstGeom prst="rect">
            <a:avLst/>
          </a:prstGeom>
          <a:noFill/>
          <a:ln>
            <a:noFill/>
          </a:ln>
        </p:spPr>
        <p:txBody>
          <a:bodyPr wrap="square" lIns="182880" tIns="182880" rIns="182880" bIns="182880" rtlCol="0" anchor="t">
            <a:spAutoFit/>
          </a:bodyPr>
          <a:lstStyle/>
          <a:p>
            <a:pPr>
              <a:lnSpc>
                <a:spcPct val="120101"/>
              </a:lnSpc>
              <a:defRPr/>
            </a:pP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This presentation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communicates key information, answers to FAQs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, what to expect ahead and after Tailored Plans Launch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and resources to help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 eligible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 North Carolinians navigate the process. 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t is: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>
              <a:lnSpc>
                <a:spcPct val="270229"/>
              </a:lnSpc>
              <a:defRPr/>
            </a:pPr>
            <a:endParaRPr lang="en-US" sz="800" b="1" dirty="0">
              <a:solidFill>
                <a:srgbClr val="212529"/>
              </a:solidFill>
              <a:cs typeface="Arial"/>
            </a:endParaRP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Intended for individuals who want to know what will happen to them, what they need to do and/or for people who need a way to explain what is happening to individuals they serve.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Focused initially on people who are likely to be switched — so it leads with specifics about what to expect leading up to after Tailored Plans launch on July 1.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Not intended to explain how the system or program works, but rather how it impacts people.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Designed for people who do not know acronyms like PCP or LME.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4</a:t>
            </a:r>
            <a:r>
              <a:rPr lang="en-US" baseline="30000" dirty="0">
                <a:cs typeface="Arial"/>
              </a:rPr>
              <a:t>th </a:t>
            </a:r>
            <a:r>
              <a:rPr lang="en-US" dirty="0">
                <a:cs typeface="Arial"/>
              </a:rPr>
              <a:t>- 6</a:t>
            </a:r>
            <a:r>
              <a:rPr lang="en-US" baseline="30000" dirty="0">
                <a:cs typeface="Arial"/>
              </a:rPr>
              <a:t>th</a:t>
            </a:r>
            <a:r>
              <a:rPr lang="en-US" dirty="0">
                <a:cs typeface="Arial"/>
              </a:rPr>
              <a:t> grade reading level.</a:t>
            </a:r>
          </a:p>
          <a:p>
            <a:pPr marL="285750" indent="-285750">
              <a:lnSpc>
                <a:spcPct val="120100"/>
              </a:lnSpc>
              <a:buFont typeface="Courier New"/>
              <a:buChar char="o"/>
              <a:defRPr/>
            </a:pP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20101"/>
              </a:lnSpc>
              <a:defRPr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Presenters should: </a:t>
            </a:r>
            <a:r>
              <a:rPr lang="en-US" b="1" dirty="0">
                <a:cs typeface="Arial"/>
              </a:rPr>
              <a:t>Use the slides that are most relevant and tailor every presentation.</a:t>
            </a:r>
            <a:endParaRPr lang="en-US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B102-AD85-5777-BD98-18E8EFB1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F7AAAA0-8424-46BB-1272-7C2C993A7E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422" y="538124"/>
            <a:ext cx="11752021" cy="710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If you will be 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moved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to a Tailored Plan (LME)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graphicFrame>
        <p:nvGraphicFramePr>
          <p:cNvPr id="61" name="Diagram 60" descr="Timeline from Mid-April to July">
            <a:extLst>
              <a:ext uri="{FF2B5EF4-FFF2-40B4-BE49-F238E27FC236}">
                <a16:creationId xmlns:a16="http://schemas.microsoft.com/office/drawing/2014/main" id="{65D79E62-9557-5B78-D7EA-7B142151F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346021"/>
              </p:ext>
            </p:extLst>
          </p:nvPr>
        </p:nvGraphicFramePr>
        <p:xfrm>
          <a:off x="1143000" y="163795"/>
          <a:ext cx="10058397" cy="733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99" name="TextBox 5798">
            <a:extLst>
              <a:ext uri="{FF2B5EF4-FFF2-40B4-BE49-F238E27FC236}">
                <a16:creationId xmlns:a16="http://schemas.microsoft.com/office/drawing/2014/main" id="{113DE143-25D8-3B66-3688-3CB5E9D26B80}"/>
              </a:ext>
            </a:extLst>
          </p:cNvPr>
          <p:cNvSpPr txBox="1"/>
          <p:nvPr/>
        </p:nvSpPr>
        <p:spPr>
          <a:xfrm>
            <a:off x="1179527" y="1708095"/>
            <a:ext cx="243078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92745"/>
                </a:solidFill>
                <a:ea typeface="+mn-lt"/>
                <a:cs typeface="+mn-lt"/>
              </a:rPr>
              <a:t>A new member health plan ID card and welcome packet is being mailed from your Tailored Plan.</a:t>
            </a:r>
            <a:endParaRPr lang="en-US" sz="2000">
              <a:cs typeface="Arial"/>
            </a:endParaRPr>
          </a:p>
          <a:p>
            <a:endParaRPr lang="en-US" sz="1600" b="1">
              <a:solidFill>
                <a:srgbClr val="092745"/>
              </a:solidFill>
              <a:ea typeface="+mn-lt"/>
              <a:cs typeface="+mn-lt"/>
            </a:endParaRPr>
          </a:p>
          <a:p>
            <a:r>
              <a:rPr lang="en-US" sz="1600">
                <a:solidFill>
                  <a:srgbClr val="092745"/>
                </a:solidFill>
                <a:ea typeface="+mn-lt"/>
                <a:cs typeface="+mn-lt"/>
              </a:rPr>
              <a:t>Your primary care provider (PCP)’s information is on these documents.  </a:t>
            </a:r>
            <a:endParaRPr lang="en-US" sz="1600">
              <a:solidFill>
                <a:srgbClr val="092745"/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1A19D-0494-3AA4-46BB-74F38864F77B}"/>
              </a:ext>
            </a:extLst>
          </p:cNvPr>
          <p:cNvSpPr txBox="1"/>
          <p:nvPr/>
        </p:nvSpPr>
        <p:spPr>
          <a:xfrm>
            <a:off x="3801322" y="1772669"/>
            <a:ext cx="219185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You can begin scheduling rides to medical appointments. 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Non-emergency medical transportation(NEMT) services are available for appointments on or after July 1, 2024. </a:t>
            </a:r>
            <a:endParaRPr lang="en-US" sz="1600">
              <a:cs typeface="Arial"/>
            </a:endParaRPr>
          </a:p>
        </p:txBody>
      </p:sp>
      <p:sp>
        <p:nvSpPr>
          <p:cNvPr id="5828" name="TextBox 5827">
            <a:extLst>
              <a:ext uri="{FF2B5EF4-FFF2-40B4-BE49-F238E27FC236}">
                <a16:creationId xmlns:a16="http://schemas.microsoft.com/office/drawing/2014/main" id="{BC91E477-2B62-8FEC-05C4-95C29011497D}"/>
              </a:ext>
            </a:extLst>
          </p:cNvPr>
          <p:cNvSpPr txBox="1"/>
          <p:nvPr/>
        </p:nvSpPr>
        <p:spPr>
          <a:xfrm>
            <a:off x="6286499" y="1770248"/>
            <a:ext cx="216217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92745"/>
                </a:solidFill>
                <a:cs typeface="Arial"/>
              </a:rPr>
              <a:t>Tailored Plans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r>
              <a:rPr lang="en-US" sz="2000" b="1">
                <a:solidFill>
                  <a:srgbClr val="092745"/>
                </a:solidFill>
                <a:cs typeface="Arial"/>
              </a:rPr>
              <a:t>begin!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endParaRPr lang="en-US" sz="1600">
              <a:solidFill>
                <a:srgbClr val="000000"/>
              </a:solidFill>
              <a:cs typeface="Arial"/>
            </a:endParaRPr>
          </a:p>
          <a:p>
            <a:endParaRPr lang="en-US" sz="2400">
              <a:solidFill>
                <a:srgbClr val="000000"/>
              </a:solidFill>
              <a:cs typeface="Arial"/>
            </a:endParaRPr>
          </a:p>
          <a:p>
            <a:r>
              <a:rPr lang="en-US" sz="1600">
                <a:solidFill>
                  <a:srgbClr val="092745"/>
                </a:solidFill>
                <a:cs typeface="Arial"/>
              </a:rPr>
              <a:t>You can start seeing your medical providers (doctors and specialists) in your Tailored Plan's network.</a:t>
            </a:r>
          </a:p>
        </p:txBody>
      </p:sp>
      <p:sp>
        <p:nvSpPr>
          <p:cNvPr id="5855" name="TextBox 5854">
            <a:extLst>
              <a:ext uri="{FF2B5EF4-FFF2-40B4-BE49-F238E27FC236}">
                <a16:creationId xmlns:a16="http://schemas.microsoft.com/office/drawing/2014/main" id="{BCC4A132-A7EE-D6DE-889A-F1E843A03569}"/>
              </a:ext>
            </a:extLst>
          </p:cNvPr>
          <p:cNvSpPr txBox="1"/>
          <p:nvPr/>
        </p:nvSpPr>
        <p:spPr>
          <a:xfrm>
            <a:off x="8834436" y="1721765"/>
            <a:ext cx="2162177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Last day to see out-of-network providers.</a:t>
            </a:r>
            <a:endParaRPr lang="en-US" b="1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sz="3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If you would like to continue to see an out-of-network provider after this date, talk to your Tailored Plan. </a:t>
            </a:r>
            <a:endParaRPr lang="en-US" sz="1600">
              <a:cs typeface="Arial"/>
            </a:endParaRPr>
          </a:p>
        </p:txBody>
      </p:sp>
      <p:pic>
        <p:nvPicPr>
          <p:cNvPr id="32" name="Picture 31" descr="Logo for the North Carolina Department of Health and Human Services. ">
            <a:extLst>
              <a:ext uri="{FF2B5EF4-FFF2-40B4-BE49-F238E27FC236}">
                <a16:creationId xmlns:a16="http://schemas.microsoft.com/office/drawing/2014/main" id="{FBB256FE-6186-8CDC-CD90-A1C8D939E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685800" y="297947"/>
            <a:ext cx="5095464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I have to move to a Tailored Plan?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4220" y="1599703"/>
            <a:ext cx="566938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Possibly, if the letter you received from your NC Medicaid Enrollment Broker says you are moving to a Tailored Plan, and also describes your options.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 sz="6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If you received a letter saying you must move to a Tailored Plan, these are the next steps:</a:t>
            </a:r>
            <a:endParaRPr lang="en-US" dirty="0">
              <a:cs typeface="Arial"/>
            </a:endParaRPr>
          </a:p>
        </p:txBody>
      </p:sp>
      <p:sp>
        <p:nvSpPr>
          <p:cNvPr id="13" name="Freeform 13" descr="Symbol of a checkmark "/>
          <p:cNvSpPr/>
          <p:nvPr/>
        </p:nvSpPr>
        <p:spPr>
          <a:xfrm>
            <a:off x="722970" y="3244381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Symbol of a checkmark "/>
          <p:cNvSpPr/>
          <p:nvPr/>
        </p:nvSpPr>
        <p:spPr>
          <a:xfrm>
            <a:off x="786792" y="3306823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5"/>
                </a:lnTo>
                <a:lnTo>
                  <a:pt x="0" y="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1099523" y="3170687"/>
            <a:ext cx="518079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Moving to a Tailored Plan lets you keep your current coverage of services.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Tailored Plans cover the same services you get now through NC Medicaid Direct and your LME.</a:t>
            </a:r>
            <a:endParaRPr lang="en-US">
              <a:cs typeface="Arial"/>
            </a:endParaRPr>
          </a:p>
        </p:txBody>
      </p:sp>
      <p:sp>
        <p:nvSpPr>
          <p:cNvPr id="11" name="Freeform 11" descr="Symbol of a checkmark "/>
          <p:cNvSpPr/>
          <p:nvPr/>
        </p:nvSpPr>
        <p:spPr>
          <a:xfrm>
            <a:off x="722970" y="4505480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 descr="Symbol of a checkmark "/>
          <p:cNvSpPr/>
          <p:nvPr/>
        </p:nvSpPr>
        <p:spPr>
          <a:xfrm>
            <a:off x="786792" y="4567921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4"/>
                </a:lnTo>
                <a:lnTo>
                  <a:pt x="0" y="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1099523" y="4431490"/>
            <a:ext cx="518079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You may refuse to enroll in a Tailored Plan, but you could lose coverage for services.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 If you choose a different health plan, certain services may not be covered.</a:t>
            </a:r>
            <a:endParaRPr lang="en-US"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20F91-FC69-50B1-66A7-A4F410E60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08" y="5709833"/>
            <a:ext cx="6830516" cy="882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4DFCB-A36B-E5F0-2E1E-484825D15082}"/>
              </a:ext>
            </a:extLst>
          </p:cNvPr>
          <p:cNvSpPr txBox="1"/>
          <p:nvPr/>
        </p:nvSpPr>
        <p:spPr>
          <a:xfrm>
            <a:off x="-3418" y="5859984"/>
            <a:ext cx="68227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Learn more about the transition to Tailored Plans: </a:t>
            </a:r>
            <a:r>
              <a:rPr lang="en-US" sz="1600" b="1">
                <a:hlinkClick r:id="rId6"/>
              </a:rPr>
              <a:t>medicaid.ncdhhs.gov/tailored-plans/moving-to-a-tailored-plan</a:t>
            </a:r>
            <a:endParaRPr lang="en-US" sz="1600" b="1">
              <a:cs typeface="Arial"/>
            </a:endParaRPr>
          </a:p>
        </p:txBody>
      </p:sp>
      <p:sp>
        <p:nvSpPr>
          <p:cNvPr id="2" name="Freeform 2" descr="Image of two friends smiling outside"/>
          <p:cNvSpPr/>
          <p:nvPr/>
        </p:nvSpPr>
        <p:spPr>
          <a:xfrm>
            <a:off x="6818286" y="0"/>
            <a:ext cx="5576583" cy="6858000"/>
          </a:xfrm>
          <a:custGeom>
            <a:avLst/>
            <a:gdLst/>
            <a:ahLst/>
            <a:cxnLst/>
            <a:rect l="l" t="t" r="r" b="b"/>
            <a:pathLst>
              <a:path w="8364875" h="10287000">
                <a:moveTo>
                  <a:pt x="0" y="0"/>
                </a:moveTo>
                <a:lnTo>
                  <a:pt x="8364875" y="0"/>
                </a:lnTo>
                <a:lnTo>
                  <a:pt x="83648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190" r="-42190"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8616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F03DAEFA-CC52-BFB6-906A-A009E1A4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FC308A-8871-BD8B-DA14-E0D3E6C096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014" y="1451674"/>
            <a:ext cx="5321675" cy="2615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Call your Tailored Plan to make sure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your doctors and specialists are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in your network</a:t>
            </a:r>
            <a:endParaRPr lang="en-US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94E9-088E-3BCC-3BCD-5EB317B75446}"/>
              </a:ext>
            </a:extLst>
          </p:cNvPr>
          <p:cNvSpPr txBox="1"/>
          <p:nvPr/>
        </p:nvSpPr>
        <p:spPr>
          <a:xfrm>
            <a:off x="389015" y="3673211"/>
            <a:ext cx="44098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FFFFFF"/>
                </a:solidFill>
              </a:rPr>
              <a:t>Check to see if your providers (doctors </a:t>
            </a:r>
            <a:r>
              <a:rPr lang="en-US" sz="2400" b="0" i="1">
                <a:solidFill>
                  <a:srgbClr val="FFFFFF"/>
                </a:solidFill>
                <a:effectLst/>
              </a:rPr>
              <a:t>and </a:t>
            </a:r>
            <a:r>
              <a:rPr lang="en-US" sz="2400" i="1">
                <a:solidFill>
                  <a:srgbClr val="FFFFFF"/>
                </a:solidFill>
              </a:rPr>
              <a:t>specialists) accept your Tailored Plan </a:t>
            </a:r>
          </a:p>
          <a:p>
            <a:r>
              <a:rPr lang="en-US" sz="2400" i="1">
                <a:solidFill>
                  <a:srgbClr val="FFFFFF"/>
                </a:solidFill>
              </a:rPr>
              <a:t>- not just Medicaid.</a:t>
            </a:r>
            <a:endParaRPr lang="en-US" sz="2400" i="1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2" name="Group 1" descr="Phone numbers of Tailored Plans in North Carolina. ">
            <a:extLst>
              <a:ext uri="{FF2B5EF4-FFF2-40B4-BE49-F238E27FC236}">
                <a16:creationId xmlns:a16="http://schemas.microsoft.com/office/drawing/2014/main" id="{D69FBA27-8CD7-8E0B-B752-AB93903B4E93}"/>
              </a:ext>
            </a:extLst>
          </p:cNvPr>
          <p:cNvGrpSpPr/>
          <p:nvPr/>
        </p:nvGrpSpPr>
        <p:grpSpPr>
          <a:xfrm>
            <a:off x="6195295" y="388477"/>
            <a:ext cx="5892013" cy="2535746"/>
            <a:chOff x="170329" y="1479817"/>
            <a:chExt cx="5892013" cy="2535746"/>
          </a:xfrm>
        </p:grpSpPr>
        <p:cxnSp>
          <p:nvCxnSpPr>
            <p:cNvPr id="61" name="Прямая соединительная линия 34">
              <a:extLst>
                <a:ext uri="{FF2B5EF4-FFF2-40B4-BE49-F238E27FC236}">
                  <a16:creationId xmlns:a16="http://schemas.microsoft.com/office/drawing/2014/main" id="{6DDB4174-6324-42AF-9FD9-A085230E81F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1915477" y="3799570"/>
              <a:ext cx="0" cy="0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51DC1AA-E4E4-4532-AA70-805DFE66455B}"/>
                </a:ext>
              </a:extLst>
            </p:cNvPr>
            <p:cNvSpPr/>
            <p:nvPr/>
          </p:nvSpPr>
          <p:spPr>
            <a:xfrm>
              <a:off x="702524" y="2538235"/>
              <a:ext cx="5359818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Roboto"/>
                  <a:sym typeface="Helvetica Neue"/>
                </a:rPr>
                <a:t>Alliance Health 1-800-510-9132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Partners Health 1-888-235-4673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Trillium Health 1-877-685-2415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Vaya Total Care 1-800-962-9003</a:t>
              </a:r>
              <a:endParaRPr lang="en-US" sz="2000" b="1" kern="0">
                <a:solidFill>
                  <a:srgbClr val="262626"/>
                </a:solidFill>
                <a:latin typeface="Arial"/>
                <a:ea typeface="Roboto"/>
                <a:cs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ECA2D7-CDF5-494F-B4A0-963C354E385D}"/>
                </a:ext>
              </a:extLst>
            </p:cNvPr>
            <p:cNvSpPr txBox="1"/>
            <p:nvPr/>
          </p:nvSpPr>
          <p:spPr>
            <a:xfrm>
              <a:off x="1152993" y="1609732"/>
              <a:ext cx="4606394" cy="543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>
                <a:defRPr/>
              </a:pPr>
              <a:r>
                <a:rPr lang="en-US" sz="3200" b="1" kern="0">
                  <a:solidFill>
                    <a:srgbClr val="002060"/>
                  </a:solidFill>
                  <a:latin typeface="Arial"/>
                  <a:ea typeface="Roboto"/>
                  <a:sym typeface="Helvetica Neue"/>
                </a:rPr>
                <a:t>Call your Tailored Plan</a:t>
              </a:r>
              <a:endParaRPr lang="en-US">
                <a:solidFill>
                  <a:srgbClr val="002060"/>
                </a:solidFill>
                <a:cs typeface="Arial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503F28-F07A-CEA5-1811-F1CC8B71B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0329" y="1479817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F743D5B6-4779-09B0-5B2D-0F5FE0F2D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3396" y="3178173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00D3D5-AF45-B38C-6752-7523A8334448}"/>
              </a:ext>
            </a:extLst>
          </p:cNvPr>
          <p:cNvSpPr txBox="1"/>
          <p:nvPr/>
        </p:nvSpPr>
        <p:spPr>
          <a:xfrm>
            <a:off x="7218057" y="3308088"/>
            <a:ext cx="460639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>
              <a:defRPr/>
            </a:pPr>
            <a:r>
              <a:rPr lang="en-US" sz="3200" b="1" kern="0">
                <a:solidFill>
                  <a:srgbClr val="147DAF"/>
                </a:solidFill>
                <a:latin typeface="Arial"/>
                <a:ea typeface="Roboto"/>
                <a:sym typeface="Helvetica Neue"/>
              </a:rPr>
              <a:t>Search the directory </a:t>
            </a:r>
            <a:endParaRPr lang="en-US">
              <a:solidFill>
                <a:srgbClr val="147DAF"/>
              </a:solidFill>
              <a:cs typeface="Arial"/>
            </a:endParaRPr>
          </a:p>
        </p:txBody>
      </p:sp>
      <p:sp>
        <p:nvSpPr>
          <p:cNvPr id="16" name="Прямоугольник 27">
            <a:extLst>
              <a:ext uri="{FF2B5EF4-FFF2-40B4-BE49-F238E27FC236}">
                <a16:creationId xmlns:a16="http://schemas.microsoft.com/office/drawing/2014/main" id="{4B022396-3260-94A6-DEB3-7A1A3ED5F325}"/>
              </a:ext>
            </a:extLst>
          </p:cNvPr>
          <p:cNvSpPr/>
          <p:nvPr/>
        </p:nvSpPr>
        <p:spPr>
          <a:xfrm>
            <a:off x="7020420" y="4230187"/>
            <a:ext cx="4922298" cy="8207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Look for your providers on the directory:</a:t>
            </a:r>
            <a:endParaRPr 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ncmedicaidplans.gov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40BFC9D-A106-48D7-4680-18C6F5B7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016" y="5248196"/>
            <a:ext cx="6249783" cy="1401304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16719D-17FB-B9E7-816A-4A4B71C31394}"/>
              </a:ext>
            </a:extLst>
          </p:cNvPr>
          <p:cNvSpPr txBox="1"/>
          <p:nvPr/>
        </p:nvSpPr>
        <p:spPr>
          <a:xfrm>
            <a:off x="6771468" y="5441197"/>
            <a:ext cx="505503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You can keep seeing an out-of-network provider after </a:t>
            </a:r>
            <a:r>
              <a:rPr lang="en-US" sz="2000" b="1"/>
              <a:t>January 31, 2025. </a:t>
            </a:r>
            <a:endParaRPr lang="en-US" sz="2000">
              <a:cs typeface="Arial"/>
            </a:endParaRPr>
          </a:p>
          <a:p>
            <a:r>
              <a:rPr lang="en-US" sz="2000"/>
              <a:t>Talk to your Tailored Plan.</a:t>
            </a:r>
            <a:endParaRPr lang="en-US" sz="2000">
              <a:cs typeface="Arial"/>
            </a:endParaRPr>
          </a:p>
        </p:txBody>
      </p:sp>
      <p:pic>
        <p:nvPicPr>
          <p:cNvPr id="3" name="Picture 2" descr="Logo for the North Carolina Department of Health and Human Services. ">
            <a:extLst>
              <a:ext uri="{FF2B5EF4-FFF2-40B4-BE49-F238E27FC236}">
                <a16:creationId xmlns:a16="http://schemas.microsoft.com/office/drawing/2014/main" id="{A7962890-A451-3AF1-50BF-5641E1DE0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604951" y="476830"/>
            <a:ext cx="5776030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If your specialist or doctor is not in your network:</a:t>
            </a:r>
            <a:endParaRPr lang="en-US" sz="3600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5540" y="1714015"/>
            <a:ext cx="5960373" cy="445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solidFill>
                  <a:srgbClr val="000000"/>
                </a:solidFill>
                <a:ea typeface="+mn-lt"/>
                <a:cs typeface="+mn-lt"/>
              </a:rPr>
              <a:t>Your providers (doctors or specialists) need to accept your Tailored Plan to provide services to you. Providers who do not will be considered out-of-network. </a:t>
            </a:r>
            <a:r>
              <a:rPr lang="en-US" sz="1500" b="1">
                <a:solidFill>
                  <a:srgbClr val="000000"/>
                </a:solidFill>
                <a:ea typeface="+mn-lt"/>
                <a:cs typeface="+mn-lt"/>
              </a:rPr>
              <a:t>During your move to Tailored Plans: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37DAE"/>
                </a:solidFill>
                <a:cs typeface="Arial"/>
              </a:rPr>
              <a:t>You may keep seeing</a:t>
            </a:r>
            <a:r>
              <a:rPr lang="en-US" sz="1700" b="1">
                <a:solidFill>
                  <a:srgbClr val="147DAF"/>
                </a:solidFill>
                <a:cs typeface="Arial"/>
              </a:rPr>
              <a:t> current </a:t>
            </a:r>
            <a:r>
              <a:rPr lang="en-US" sz="1700" b="1">
                <a:solidFill>
                  <a:srgbClr val="137DAE"/>
                </a:solidFill>
                <a:cs typeface="Arial"/>
              </a:rPr>
              <a:t>Medicaid providers</a:t>
            </a:r>
            <a:r>
              <a:rPr lang="en-US" sz="1700" b="1">
                <a:cs typeface="Arial"/>
              </a:rPr>
              <a:t> </a:t>
            </a:r>
            <a:endParaRPr lang="en-US" sz="1700">
              <a:cs typeface="Arial"/>
            </a:endParaRP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Even if they’re not listed on your health plan ID card, you may keep seeing the doctors you see now until January 31, 2025.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47DAF"/>
                </a:solidFill>
                <a:cs typeface="Arial"/>
              </a:rPr>
              <a:t>Your prescriptions stay the same</a:t>
            </a:r>
            <a:r>
              <a:rPr lang="en-US" sz="170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Coverage for your prescriptions stays the same until at least January 31, 2025.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47DAF"/>
                </a:solidFill>
                <a:cs typeface="Arial"/>
              </a:rPr>
              <a:t>Your dental coverage will not change.</a:t>
            </a:r>
            <a:r>
              <a:rPr lang="en-US" sz="170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You can keep seeing the </a:t>
            </a:r>
            <a:r>
              <a:rPr lang="en-US" sz="1500" b="1">
                <a:cs typeface="Arial"/>
              </a:rPr>
              <a:t>dental</a:t>
            </a:r>
            <a:r>
              <a:rPr lang="en-US" sz="1500">
                <a:cs typeface="Arial"/>
              </a:rPr>
              <a:t> providers you see now.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47DAF"/>
                </a:solidFill>
                <a:cs typeface="Arial"/>
              </a:rPr>
              <a:t>You may change your primary care provider (PCP)</a:t>
            </a:r>
            <a:r>
              <a:rPr lang="en-US" sz="170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This is the doctor you see when you feel sick, need a check-up, or need help with chronic conditions like diabetes. You can change your PCP for any reason until January 31, 2025 and twice a year after that.</a:t>
            </a:r>
          </a:p>
        </p:txBody>
      </p:sp>
      <p:pic>
        <p:nvPicPr>
          <p:cNvPr id="4" name="Picture 3" descr="Logo for the North Carolina Department of Health and Human Services. ">
            <a:extLst>
              <a:ext uri="{FF2B5EF4-FFF2-40B4-BE49-F238E27FC236}">
                <a16:creationId xmlns:a16="http://schemas.microsoft.com/office/drawing/2014/main" id="{150B56FC-59B0-EDB4-D2DC-FB4001F0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pic>
        <p:nvPicPr>
          <p:cNvPr id="21" name="Picture 20" descr="Pictures of girl with IDD and her specialist. ">
            <a:extLst>
              <a:ext uri="{FF2B5EF4-FFF2-40B4-BE49-F238E27FC236}">
                <a16:creationId xmlns:a16="http://schemas.microsoft.com/office/drawing/2014/main" id="{CCD98793-C353-D262-ACB9-B981B6615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31" t="264" r="28886" b="-568"/>
          <a:stretch/>
        </p:blipFill>
        <p:spPr>
          <a:xfrm>
            <a:off x="7105333" y="-2544"/>
            <a:ext cx="5086486" cy="68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07970" y="3402662"/>
            <a:ext cx="3336660" cy="19406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1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in the Welcome Packet?</a:t>
            </a:r>
            <a:endParaRPr lang="en-US" sz="4250" b="1" i="0" u="none" strike="noStrike" kern="1200" cap="none" spc="-8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3" name="Picture 3" descr="Person reading welcome packer from her Tailored Plan. "/>
          <p:cNvPicPr>
            <a:picLocks noChangeAspect="1"/>
          </p:cNvPicPr>
          <p:nvPr/>
        </p:nvPicPr>
        <p:blipFill>
          <a:blip r:embed="rId2"/>
          <a:srcRect t="3175" b="3175"/>
          <a:stretch>
            <a:fillRect/>
          </a:stretch>
        </p:blipFill>
        <p:spPr>
          <a:xfrm>
            <a:off x="0" y="0"/>
            <a:ext cx="4552601" cy="284055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288646" y="870537"/>
            <a:ext cx="620825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003764"/>
                </a:solidFill>
              </a:rPr>
              <a:t>In late May through</a:t>
            </a:r>
            <a:r>
              <a:rPr lang="en-US" sz="2400" b="1" dirty="0">
                <a:solidFill>
                  <a:srgbClr val="003764"/>
                </a:solidFill>
                <a:ea typeface="+mn-lt"/>
                <a:cs typeface="+mn-lt"/>
              </a:rPr>
              <a:t> mid-June</a:t>
            </a:r>
            <a:r>
              <a:rPr lang="en-US" sz="2400" dirty="0">
                <a:solidFill>
                  <a:srgbClr val="003764"/>
                </a:solidFill>
              </a:rPr>
              <a:t>, Tailored Plans will </a:t>
            </a:r>
            <a:r>
              <a:rPr lang="en-US" sz="2400" dirty="0"/>
              <a:t>mail </a:t>
            </a:r>
            <a:r>
              <a:rPr lang="en-US" sz="2400" dirty="0">
                <a:solidFill>
                  <a:srgbClr val="003764"/>
                </a:solidFill>
              </a:rPr>
              <a:t>Welcome Packets to you. 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3764"/>
                </a:solidFill>
              </a:rPr>
              <a:t>These included:</a:t>
            </a:r>
            <a:endParaRPr lang="en-US" dirty="0"/>
          </a:p>
        </p:txBody>
      </p:sp>
      <p:sp>
        <p:nvSpPr>
          <p:cNvPr id="5" name="Freeform 5" descr="Symbol for a checkmark"/>
          <p:cNvSpPr/>
          <p:nvPr/>
        </p:nvSpPr>
        <p:spPr>
          <a:xfrm>
            <a:off x="5864300" y="2450798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554452" y="2489805"/>
            <a:ext cx="4166843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Your new Tailored Plan ID card</a:t>
            </a:r>
            <a:endParaRPr lang="en-US"/>
          </a:p>
        </p:txBody>
      </p:sp>
      <p:sp>
        <p:nvSpPr>
          <p:cNvPr id="10" name="Freeform 10" descr="Symbol for a checkmark"/>
          <p:cNvSpPr/>
          <p:nvPr/>
        </p:nvSpPr>
        <p:spPr>
          <a:xfrm>
            <a:off x="5864300" y="3541293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555607" y="3585600"/>
            <a:ext cx="3479347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Your Member Handbook</a:t>
            </a:r>
            <a:endParaRPr lang="en-US"/>
          </a:p>
        </p:txBody>
      </p:sp>
      <p:sp>
        <p:nvSpPr>
          <p:cNvPr id="7" name="Freeform 7" descr="Symbol for a checkmark"/>
          <p:cNvSpPr/>
          <p:nvPr/>
        </p:nvSpPr>
        <p:spPr>
          <a:xfrm>
            <a:off x="5864300" y="467797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555607" y="4742590"/>
            <a:ext cx="4826995" cy="816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00">
                <a:solidFill>
                  <a:srgbClr val="003764"/>
                </a:solidFill>
              </a:rPr>
              <a:t>Your Primary Care Physician (PCP) is listed on your member ID card</a:t>
            </a:r>
            <a:endParaRPr lang="en-US"/>
          </a:p>
        </p:txBody>
      </p:sp>
      <p:pic>
        <p:nvPicPr>
          <p:cNvPr id="14" name="Picture 13" descr="Logo for the North Carolina Department of Health and Human Services. ">
            <a:extLst>
              <a:ext uri="{FF2B5EF4-FFF2-40B4-BE49-F238E27FC236}">
                <a16:creationId xmlns:a16="http://schemas.microsoft.com/office/drawing/2014/main" id="{4ABFA9B4-925C-C072-59AB-160534B74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 and child in homeless shelter. ">
            <a:extLst>
              <a:ext uri="{FF2B5EF4-FFF2-40B4-BE49-F238E27FC236}">
                <a16:creationId xmlns:a16="http://schemas.microsoft.com/office/drawing/2014/main" id="{7ECB7429-646D-2757-DF2D-B334AA27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-21" b="-68"/>
          <a:stretch/>
        </p:blipFill>
        <p:spPr>
          <a:xfrm flipH="1">
            <a:off x="3082872" y="1148"/>
            <a:ext cx="9106434" cy="685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7" y="-588"/>
            <a:ext cx="12181763" cy="6864457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6494" y="3726608"/>
            <a:ext cx="5912426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5400">
                <a:solidFill>
                  <a:schemeClr val="bg1"/>
                </a:solidFill>
                <a:latin typeface="Arial"/>
                <a:cs typeface="Arial"/>
              </a:rPr>
              <a:t>Services Offered by Tailored Plans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34D840C9-99FB-59E4-B9F9-59A31FB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034878"/>
            <a:chOff x="0" y="0"/>
            <a:chExt cx="4816593" cy="8039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803902"/>
            </a:xfrm>
            <a:custGeom>
              <a:avLst/>
              <a:gdLst/>
              <a:ahLst/>
              <a:cxnLst/>
              <a:rect l="l" t="t" r="r" b="b"/>
              <a:pathLst>
                <a:path w="4816592" h="803902">
                  <a:moveTo>
                    <a:pt x="0" y="0"/>
                  </a:moveTo>
                  <a:lnTo>
                    <a:pt x="4816592" y="0"/>
                  </a:lnTo>
                  <a:lnTo>
                    <a:pt x="4816592" y="803902"/>
                  </a:lnTo>
                  <a:lnTo>
                    <a:pt x="0" y="80390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816593" cy="85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1" name="TextBox 51"/>
          <p:cNvSpPr txBox="1">
            <a:spLocks noGrp="1"/>
          </p:cNvSpPr>
          <p:nvPr>
            <p:ph type="title" idx="4294967295"/>
          </p:nvPr>
        </p:nvSpPr>
        <p:spPr>
          <a:xfrm>
            <a:off x="569900" y="322302"/>
            <a:ext cx="11622097" cy="5329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8610"/>
              </a:lnSpc>
              <a:spcBef>
                <a:spcPts val="0"/>
              </a:spcBef>
              <a:defRPr/>
            </a:pPr>
            <a:r>
              <a:rPr lang="en-US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Assistance Offered by Tailored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Care </a:t>
            </a:r>
            <a:r>
              <a:rPr lang="en-US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Managers</a:t>
            </a:r>
            <a:endParaRPr lang="en-US">
              <a:ea typeface="+mn-ea"/>
              <a:cs typeface="Arial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576294" y="1013188"/>
            <a:ext cx="1120993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100">
                <a:solidFill>
                  <a:srgbClr val="FFFFFF"/>
                </a:solidFill>
              </a:rPr>
              <a:t>Tailored Care Managers offer support to help you get the care you need. </a:t>
            </a:r>
            <a:endParaRPr lang="en-US"/>
          </a:p>
          <a:p>
            <a:r>
              <a:rPr lang="en-US" sz="2100">
                <a:solidFill>
                  <a:srgbClr val="FFFFFF"/>
                </a:solidFill>
                <a:ea typeface="+mn-lt"/>
                <a:cs typeface="+mn-lt"/>
              </a:rPr>
              <a:t>Tailored Care Managers can help:</a:t>
            </a:r>
            <a:endParaRPr lang="en-US"/>
          </a:p>
        </p:txBody>
      </p:sp>
      <p:grpSp>
        <p:nvGrpSpPr>
          <p:cNvPr id="66" name="Group 65" descr="Tailored Care Management services. ">
            <a:extLst>
              <a:ext uri="{FF2B5EF4-FFF2-40B4-BE49-F238E27FC236}">
                <a16:creationId xmlns:a16="http://schemas.microsoft.com/office/drawing/2014/main" id="{49811BAB-3547-35B1-A4ED-91359BBEE5DF}"/>
              </a:ext>
            </a:extLst>
          </p:cNvPr>
          <p:cNvGrpSpPr/>
          <p:nvPr/>
        </p:nvGrpSpPr>
        <p:grpSpPr>
          <a:xfrm>
            <a:off x="579992" y="2678566"/>
            <a:ext cx="10986018" cy="3592384"/>
            <a:chOff x="579992" y="2678566"/>
            <a:chExt cx="10986018" cy="3592384"/>
          </a:xfrm>
        </p:grpSpPr>
        <p:grpSp>
          <p:nvGrpSpPr>
            <p:cNvPr id="46" name="Group 46" descr="Icon of a bus"/>
            <p:cNvGrpSpPr/>
            <p:nvPr/>
          </p:nvGrpSpPr>
          <p:grpSpPr>
            <a:xfrm>
              <a:off x="7824790" y="5422215"/>
              <a:ext cx="751782" cy="751782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grpSp>
          <p:nvGrpSpPr>
            <p:cNvPr id="2" name="Group 2" descr="Icon of a medical folder"/>
            <p:cNvGrpSpPr/>
            <p:nvPr/>
          </p:nvGrpSpPr>
          <p:grpSpPr>
            <a:xfrm>
              <a:off x="579992" y="2770523"/>
              <a:ext cx="751782" cy="751782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5" name="AutoShape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30224" y="2796565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9893" y="2921448"/>
              <a:ext cx="407731" cy="407731"/>
            </a:xfrm>
            <a:custGeom>
              <a:avLst/>
              <a:gdLst/>
              <a:ahLst/>
              <a:cxnLst/>
              <a:rect l="l" t="t" r="r" b="b"/>
              <a:pathLst>
                <a:path w="611596" h="611596">
                  <a:moveTo>
                    <a:pt x="0" y="0"/>
                  </a:moveTo>
                  <a:lnTo>
                    <a:pt x="611596" y="0"/>
                  </a:lnTo>
                  <a:lnTo>
                    <a:pt x="611596" y="611597"/>
                  </a:lnTo>
                  <a:lnTo>
                    <a:pt x="0" y="611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11" name="Group 11" descr="Icon of a hand holding medicine"/>
            <p:cNvGrpSpPr/>
            <p:nvPr/>
          </p:nvGrpSpPr>
          <p:grpSpPr>
            <a:xfrm>
              <a:off x="579992" y="4094488"/>
              <a:ext cx="751782" cy="7517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14" name="AutoShape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30224" y="4120530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Freeform 1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887" y="4221089"/>
              <a:ext cx="579743" cy="498579"/>
            </a:xfrm>
            <a:custGeom>
              <a:avLst/>
              <a:gdLst/>
              <a:ahLst/>
              <a:cxnLst/>
              <a:rect l="l" t="t" r="r" b="b"/>
              <a:pathLst>
                <a:path w="869614" h="747868">
                  <a:moveTo>
                    <a:pt x="0" y="0"/>
                  </a:moveTo>
                  <a:lnTo>
                    <a:pt x="869614" y="0"/>
                  </a:lnTo>
                  <a:lnTo>
                    <a:pt x="869614" y="747868"/>
                  </a:lnTo>
                  <a:lnTo>
                    <a:pt x="0" y="747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26" name="Group 26" descr="Icon of a toolbox"/>
            <p:cNvGrpSpPr/>
            <p:nvPr/>
          </p:nvGrpSpPr>
          <p:grpSpPr>
            <a:xfrm>
              <a:off x="7818387" y="2766461"/>
              <a:ext cx="751782" cy="75178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29" name="AutoShape 2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68619" y="2792503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30" name="Group 30" descr="Icon of a wheelchair"/>
            <p:cNvGrpSpPr/>
            <p:nvPr/>
          </p:nvGrpSpPr>
          <p:grpSpPr>
            <a:xfrm>
              <a:off x="7818387" y="4090427"/>
              <a:ext cx="751782" cy="75178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33" name="AutoShape 3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68619" y="4116467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30383" y="2870461"/>
              <a:ext cx="503542" cy="503542"/>
            </a:xfrm>
            <a:custGeom>
              <a:avLst/>
              <a:gdLst/>
              <a:ahLst/>
              <a:cxnLst/>
              <a:rect l="l" t="t" r="r" b="b"/>
              <a:pathLst>
                <a:path w="755313" h="755313">
                  <a:moveTo>
                    <a:pt x="0" y="0"/>
                  </a:moveTo>
                  <a:lnTo>
                    <a:pt x="755313" y="0"/>
                  </a:lnTo>
                  <a:lnTo>
                    <a:pt x="755313" y="755313"/>
                  </a:lnTo>
                  <a:lnTo>
                    <a:pt x="0" y="755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Freeform 3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73074" y="4174603"/>
              <a:ext cx="460851" cy="589889"/>
            </a:xfrm>
            <a:custGeom>
              <a:avLst/>
              <a:gdLst/>
              <a:ahLst/>
              <a:cxnLst/>
              <a:rect l="l" t="t" r="r" b="b"/>
              <a:pathLst>
                <a:path w="691277" h="884834">
                  <a:moveTo>
                    <a:pt x="0" y="0"/>
                  </a:moveTo>
                  <a:lnTo>
                    <a:pt x="691277" y="0"/>
                  </a:lnTo>
                  <a:lnTo>
                    <a:pt x="691277" y="884834"/>
                  </a:lnTo>
                  <a:lnTo>
                    <a:pt x="0" y="884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36" name="Group 36" descr="Icon of a lung"/>
            <p:cNvGrpSpPr/>
            <p:nvPr/>
          </p:nvGrpSpPr>
          <p:grpSpPr>
            <a:xfrm>
              <a:off x="579992" y="5420367"/>
              <a:ext cx="751782" cy="751782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39" name="AutoShape 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30224" y="5446410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Freeform 4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7514" y="5581142"/>
              <a:ext cx="536116" cy="430233"/>
            </a:xfrm>
            <a:custGeom>
              <a:avLst/>
              <a:gdLst/>
              <a:ahLst/>
              <a:cxnLst/>
              <a:rect l="l" t="t" r="r" b="b"/>
              <a:pathLst>
                <a:path w="804174" h="645350">
                  <a:moveTo>
                    <a:pt x="0" y="0"/>
                  </a:moveTo>
                  <a:lnTo>
                    <a:pt x="804174" y="0"/>
                  </a:lnTo>
                  <a:lnTo>
                    <a:pt x="804174" y="645349"/>
                  </a:lnTo>
                  <a:lnTo>
                    <a:pt x="0" y="64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0" name="Freeform 5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35847" y="5534678"/>
              <a:ext cx="516862" cy="499947"/>
            </a:xfrm>
            <a:custGeom>
              <a:avLst/>
              <a:gdLst/>
              <a:ahLst/>
              <a:cxnLst/>
              <a:rect l="l" t="t" r="r" b="b"/>
              <a:pathLst>
                <a:path w="775293" h="749920">
                  <a:moveTo>
                    <a:pt x="0" y="0"/>
                  </a:moveTo>
                  <a:lnTo>
                    <a:pt x="775293" y="0"/>
                  </a:lnTo>
                  <a:lnTo>
                    <a:pt x="775293" y="749919"/>
                  </a:lnTo>
                  <a:lnTo>
                    <a:pt x="0" y="74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926688" y="2678566"/>
              <a:ext cx="1760707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Arrange medical appointments</a:t>
              </a:r>
              <a:endParaRPr lang="en-US">
                <a:cs typeface="Arial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926688" y="4021741"/>
              <a:ext cx="240092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ea typeface="+mn-lt"/>
                  <a:cs typeface="+mn-lt"/>
                </a:rPr>
                <a:t>Secure prescriptions and medical</a:t>
              </a:r>
              <a:endParaRPr lang="en-US" sz="2000">
                <a:solidFill>
                  <a:srgbClr val="000000"/>
                </a:solidFill>
                <a:cs typeface="Arial"/>
              </a:endParaRPr>
            </a:p>
            <a:p>
              <a:r>
                <a:rPr lang="en-US" sz="2000">
                  <a:solidFill>
                    <a:srgbClr val="000000"/>
                  </a:solidFill>
                </a:rPr>
                <a:t>supplies</a:t>
              </a:r>
              <a:endParaRPr lang="en-US" sz="2000">
                <a:solidFill>
                  <a:srgbClr val="000000"/>
                </a:solidFill>
                <a:cs typeface="Arial"/>
              </a:endParaRPr>
            </a:p>
          </p:txBody>
        </p:sp>
        <p:grpSp>
          <p:nvGrpSpPr>
            <p:cNvPr id="16" name="Group 16" descr="Icon of a baby"/>
            <p:cNvGrpSpPr/>
            <p:nvPr/>
          </p:nvGrpSpPr>
          <p:grpSpPr>
            <a:xfrm>
              <a:off x="4349718" y="5421515"/>
              <a:ext cx="751782" cy="75178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D5994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sp>
          <p:nvSpPr>
            <p:cNvPr id="19" name="AutoShape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399949" y="5447557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Freeform 2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74841" y="5572440"/>
              <a:ext cx="501535" cy="438216"/>
            </a:xfrm>
            <a:custGeom>
              <a:avLst/>
              <a:gdLst/>
              <a:ahLst/>
              <a:cxnLst/>
              <a:rect l="l" t="t" r="r" b="b"/>
              <a:pathLst>
                <a:path w="752302" h="657324">
                  <a:moveTo>
                    <a:pt x="0" y="0"/>
                  </a:moveTo>
                  <a:lnTo>
                    <a:pt x="752303" y="0"/>
                  </a:lnTo>
                  <a:lnTo>
                    <a:pt x="752303" y="657325"/>
                  </a:lnTo>
                  <a:lnTo>
                    <a:pt x="0" y="657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5706910" y="5336299"/>
              <a:ext cx="2019899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Locate after school care or childcare</a:t>
              </a:r>
              <a:endParaRPr lang="en-US" sz="2000">
                <a:cs typeface="Arial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FB93E98-DC80-2EF8-4A0F-F6A694953275}"/>
                </a:ext>
              </a:extLst>
            </p:cNvPr>
            <p:cNvGrpSpPr/>
            <p:nvPr/>
          </p:nvGrpSpPr>
          <p:grpSpPr>
            <a:xfrm>
              <a:off x="4356121" y="3998469"/>
              <a:ext cx="3466215" cy="923330"/>
              <a:chOff x="4157617" y="3998469"/>
              <a:chExt cx="3466215" cy="923330"/>
            </a:xfrm>
          </p:grpSpPr>
          <p:grpSp>
            <p:nvGrpSpPr>
              <p:cNvPr id="20" name="Group 20" descr="Icon of money"/>
              <p:cNvGrpSpPr/>
              <p:nvPr/>
            </p:nvGrpSpPr>
            <p:grpSpPr>
              <a:xfrm>
                <a:off x="4157617" y="4090427"/>
                <a:ext cx="751782" cy="751782"/>
                <a:chOff x="0" y="0"/>
                <a:chExt cx="812800" cy="812800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D5994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" name="TextBox 22"/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ct val="156717"/>
                    </a:lnSpc>
                  </a:pPr>
                  <a:endParaRPr lang="en-US" sz="1200">
                    <a:cs typeface="Arial"/>
                  </a:endParaRPr>
                </a:p>
              </p:txBody>
            </p:sp>
          </p:grpSp>
          <p:sp>
            <p:nvSpPr>
              <p:cNvPr id="23" name="AutoShape 2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207848" y="4116467"/>
                <a:ext cx="0" cy="725740"/>
              </a:xfrm>
              <a:prstGeom prst="line">
                <a:avLst/>
              </a:prstGeom>
              <a:ln w="38100" cap="flat">
                <a:solidFill>
                  <a:srgbClr val="238DC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4" name="Freeform 2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282740" y="4194449"/>
                <a:ext cx="501535" cy="501535"/>
              </a:xfrm>
              <a:custGeom>
                <a:avLst/>
                <a:gdLst/>
                <a:ahLst/>
                <a:cxnLst/>
                <a:rect l="l" t="t" r="r" b="b"/>
                <a:pathLst>
                  <a:path w="752302" h="752302">
                    <a:moveTo>
                      <a:pt x="0" y="0"/>
                    </a:moveTo>
                    <a:lnTo>
                      <a:pt x="752303" y="0"/>
                    </a:lnTo>
                    <a:lnTo>
                      <a:pt x="752303" y="752303"/>
                    </a:lnTo>
                    <a:lnTo>
                      <a:pt x="0" y="7523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5469143" y="3998469"/>
                <a:ext cx="2154689" cy="923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Find housing options and financial help</a:t>
                </a:r>
                <a:endParaRPr lang="en-US">
                  <a:cs typeface="Arial"/>
                </a:endParaRPr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9165082" y="2740607"/>
              <a:ext cx="240092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Find resources for</a:t>
              </a:r>
              <a:endParaRPr lang="en-US">
                <a:cs typeface="Arial"/>
              </a:endParaRPr>
            </a:p>
            <a:p>
              <a:r>
                <a:rPr lang="en-US" sz="2000">
                  <a:solidFill>
                    <a:srgbClr val="000000"/>
                  </a:solidFill>
                </a:rPr>
                <a:t>home maintenance and repairs</a:t>
              </a:r>
              <a:endParaRPr lang="en-US" sz="20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9165082" y="4011275"/>
              <a:ext cx="240092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Support transitions out of hospital or nursing facilities</a:t>
              </a:r>
              <a:endParaRPr lang="en-US">
                <a:cs typeface="Arial"/>
              </a:endParaRP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926688" y="5347620"/>
              <a:ext cx="1945702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Provide support with chronic health issues </a:t>
              </a:r>
              <a:endParaRPr lang="en-US"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803ABE-FBD5-CDAD-5A04-A7A408963A0C}"/>
                </a:ext>
              </a:extLst>
            </p:cNvPr>
            <p:cNvGrpSpPr/>
            <p:nvPr/>
          </p:nvGrpSpPr>
          <p:grpSpPr>
            <a:xfrm>
              <a:off x="4351168" y="2684249"/>
              <a:ext cx="3464765" cy="923330"/>
              <a:chOff x="4159067" y="5328837"/>
              <a:chExt cx="3464765" cy="923330"/>
            </a:xfrm>
          </p:grpSpPr>
          <p:grpSp>
            <p:nvGrpSpPr>
              <p:cNvPr id="40" name="Group 40" descr="Icon of hands holding three people"/>
              <p:cNvGrpSpPr/>
              <p:nvPr/>
            </p:nvGrpSpPr>
            <p:grpSpPr>
              <a:xfrm>
                <a:off x="4159067" y="5414391"/>
                <a:ext cx="751782" cy="751782"/>
                <a:chOff x="0" y="0"/>
                <a:chExt cx="812800" cy="812800"/>
              </a:xfrm>
            </p:grpSpPr>
            <p:sp>
              <p:nvSpPr>
                <p:cNvPr id="41" name="Freeform 4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D5994"/>
                </a:solidFill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2" name="TextBox 42"/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ct val="156717"/>
                    </a:lnSpc>
                  </a:pPr>
                  <a:endParaRPr lang="en-US" sz="1200">
                    <a:cs typeface="Arial"/>
                  </a:endParaRPr>
                </a:p>
              </p:txBody>
            </p:sp>
          </p:grpSp>
          <p:sp>
            <p:nvSpPr>
              <p:cNvPr id="43" name="AutoShape 4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5209299" y="5440434"/>
                <a:ext cx="0" cy="725740"/>
              </a:xfrm>
              <a:prstGeom prst="line">
                <a:avLst/>
              </a:prstGeom>
              <a:ln w="38100" cap="flat">
                <a:solidFill>
                  <a:srgbClr val="238DC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5" name="Freeform 4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266922" y="5528008"/>
                <a:ext cx="527530" cy="528191"/>
              </a:xfrm>
              <a:custGeom>
                <a:avLst/>
                <a:gdLst/>
                <a:ahLst/>
                <a:cxnLst/>
                <a:rect l="l" t="t" r="r" b="b"/>
                <a:pathLst>
                  <a:path w="791295" h="792286">
                    <a:moveTo>
                      <a:pt x="0" y="0"/>
                    </a:moveTo>
                    <a:lnTo>
                      <a:pt x="791295" y="0"/>
                    </a:lnTo>
                    <a:lnTo>
                      <a:pt x="791295" y="792285"/>
                    </a:lnTo>
                    <a:lnTo>
                      <a:pt x="0" y="79228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5505763" y="5328837"/>
                <a:ext cx="2118069" cy="92333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Find </a:t>
                </a:r>
                <a:endParaRPr lang="en-US">
                  <a:solidFill>
                    <a:srgbClr val="000000"/>
                  </a:solidFill>
                </a:endParaRPr>
              </a:p>
              <a:p>
                <a:r>
                  <a:rPr lang="en-US" sz="2000">
                    <a:solidFill>
                      <a:srgbClr val="000000"/>
                    </a:solidFill>
                  </a:rPr>
                  <a:t>prevention programs</a:t>
                </a:r>
                <a:endParaRPr lang="en-US">
                  <a:cs typeface="Arial"/>
                </a:endParaRPr>
              </a:p>
            </p:txBody>
          </p:sp>
        </p:grpSp>
        <p:sp>
          <p:nvSpPr>
            <p:cNvPr id="49" name="AutoShape 4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75022" y="5448256"/>
              <a:ext cx="0" cy="725740"/>
            </a:xfrm>
            <a:prstGeom prst="line">
              <a:avLst/>
            </a:prstGeom>
            <a:ln w="38100" cap="flat">
              <a:solidFill>
                <a:srgbClr val="238DC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9171486" y="5490128"/>
              <a:ext cx="2118069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/>
                </a:rPr>
                <a:t>Arrange</a:t>
              </a:r>
              <a:endParaRPr lang="en-US" sz="1200">
                <a:solidFill>
                  <a:srgbClr val="000000"/>
                </a:solidFill>
                <a:cs typeface="Arial"/>
              </a:endParaRPr>
            </a:p>
            <a:p>
              <a:r>
                <a:rPr lang="en-US" sz="2000">
                  <a:solidFill>
                    <a:srgbClr val="000000"/>
                  </a:solidFill>
                </a:rPr>
                <a:t>transportation</a:t>
              </a:r>
              <a:endParaRPr lang="en-US" sz="2000">
                <a:solidFill>
                  <a:srgbClr val="000000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74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203348"/>
            <a:ext cx="4999829" cy="7061348"/>
            <a:chOff x="0" y="-76200"/>
            <a:chExt cx="2163389" cy="2792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389" cy="2716232"/>
            </a:xfrm>
            <a:custGeom>
              <a:avLst/>
              <a:gdLst/>
              <a:ahLst/>
              <a:cxnLst/>
              <a:rect l="l" t="t" r="r" b="b"/>
              <a:pathLst>
                <a:path w="2163389" h="2716232">
                  <a:moveTo>
                    <a:pt x="0" y="0"/>
                  </a:moveTo>
                  <a:lnTo>
                    <a:pt x="2163389" y="0"/>
                  </a:lnTo>
                  <a:lnTo>
                    <a:pt x="2163389" y="2716232"/>
                  </a:lnTo>
                  <a:lnTo>
                    <a:pt x="0" y="271623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3389" cy="2792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512666" y="1124047"/>
            <a:ext cx="3801857" cy="5214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Services offered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Tailored </a:t>
            </a:r>
            <a:r>
              <a:rPr lang="en-US" sz="4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Plans</a:t>
            </a:r>
            <a:br>
              <a:rPr lang="en-US" sz="4000">
                <a:latin typeface="+mn-lt"/>
                <a:ea typeface="+mn-ea"/>
                <a:cs typeface="Arial"/>
              </a:rPr>
            </a:br>
            <a:br>
              <a:rPr lang="en-US" sz="4000">
                <a:latin typeface="+mn-lt"/>
                <a:ea typeface="+mn-ea"/>
                <a:cs typeface="+mn-cs"/>
              </a:rPr>
            </a:br>
            <a:r>
              <a:rPr lang="en-US" sz="28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If you opt out of Tailored Plans, these services are not paid for by other NC Medicaid Managed Care health plans.</a:t>
            </a:r>
            <a:endParaRPr lang="en-US">
              <a:ea typeface="+mn-ea"/>
            </a:endParaRPr>
          </a:p>
          <a:p>
            <a:pPr defTabSz="914400">
              <a:lnSpc>
                <a:spcPct val="115419"/>
              </a:lnSpc>
              <a:spcBef>
                <a:spcPts val="0"/>
              </a:spcBef>
              <a:defRPr/>
            </a:pPr>
            <a:endParaRPr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84685" y="350610"/>
            <a:ext cx="5284588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7251"/>
              </a:lnSpc>
            </a:pP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Here are some examples:</a:t>
            </a:r>
            <a:endParaRPr lang="en-US" sz="2400"/>
          </a:p>
        </p:txBody>
      </p:sp>
      <p:sp>
        <p:nvSpPr>
          <p:cNvPr id="12" name="TextBox 12"/>
          <p:cNvSpPr txBox="1"/>
          <p:nvPr/>
        </p:nvSpPr>
        <p:spPr>
          <a:xfrm>
            <a:off x="5380876" y="988759"/>
            <a:ext cx="6495205" cy="5021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Child and adolescent day treatment services</a:t>
            </a:r>
            <a:endParaRPr lang="en-US"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Intensive in-home services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Multi-systemic therapy services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Psychosocial rehabilitation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Residential treatment facility services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Community living and supports (specific to I/DD &amp; TBI)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Supported employment (available to I/DD, TBI, and behavioral health)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Respite (specific to I/DD, TBI, serious emotional disturbance and severe SUD)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State-funded behavioral health, I/DD, and TBI services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8F9B91C8-923B-E5E7-F99E-795578D28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326949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ED76ED3-78A1-29ED-3E2F-4345DA8FCCF4}"/>
              </a:ext>
            </a:extLst>
          </p:cNvPr>
          <p:cNvSpPr txBox="1"/>
          <p:nvPr/>
        </p:nvSpPr>
        <p:spPr>
          <a:xfrm>
            <a:off x="4909315" y="483923"/>
            <a:ext cx="5578322" cy="123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 Bold"/>
              </a:rPr>
              <a:t>NC Medicaid's Tailored Plans Covers Free Rides to Medical and Mental Health Appointments</a:t>
            </a:r>
            <a:endParaRPr lang="en-US" sz="2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6971" y="1937956"/>
            <a:ext cx="3064811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9" y="2003855"/>
            <a:ext cx="2181288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ea typeface="+mn-lt"/>
                <a:cs typeface="+mn-lt"/>
              </a:rPr>
              <a:t>WHO IS ELIGIBLE?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29257" y="1939053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2560593"/>
            <a:ext cx="65706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People on NC Medicaid, including Tailored Plans, who need transportation assistance to travel to their medical appointments qualify to receive NEMT services. 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Accessible rides are available for members with mobility disabilities. 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6215" y="4094143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4932" y="4166616"/>
            <a:ext cx="4752310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ea typeface="+mn-lt"/>
                <a:cs typeface="+mn-lt"/>
              </a:rPr>
              <a:t>WHAT TRIPS ARE COVERED?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0714" y="4095240"/>
            <a:ext cx="593311" cy="418809"/>
            <a:chOff x="6662554" y="3293467"/>
            <a:chExt cx="593311" cy="41880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C78F17-2004-7DD5-C166-CB4E54F280ED}"/>
              </a:ext>
            </a:extLst>
          </p:cNvPr>
          <p:cNvSpPr txBox="1"/>
          <p:nvPr/>
        </p:nvSpPr>
        <p:spPr>
          <a:xfrm>
            <a:off x="4905575" y="4703631"/>
            <a:ext cx="6686986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ea typeface="Verdana"/>
                <a:cs typeface="+mn-lt"/>
              </a:rPr>
              <a:t>Visits to your Medicaid doctor</a:t>
            </a:r>
            <a:r>
              <a:rPr lang="en-US">
                <a:latin typeface="Arial"/>
                <a:ea typeface="Verdana"/>
                <a:cs typeface="Arial"/>
              </a:rPr>
              <a:t> or specialist</a:t>
            </a:r>
            <a:endParaRPr lang="en-US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Verdana"/>
                <a:cs typeface="+mn-lt"/>
              </a:rPr>
              <a:t>Trips to the pharmacy or for prescription pick-up </a:t>
            </a:r>
            <a:endParaRPr lang="en-US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latin typeface="Arial"/>
                <a:ea typeface="Verdana"/>
                <a:cs typeface="Arial"/>
              </a:rPr>
              <a:t>Mental health appointments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latin typeface="Arial"/>
                <a:ea typeface="Verdana"/>
                <a:cs typeface="Arial"/>
              </a:rPr>
              <a:t>Substance abuse treatment</a:t>
            </a: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131412"/>
            <a:ext cx="4303568" cy="3447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Continued...</a:t>
            </a:r>
            <a:br>
              <a:rPr lang="en-US" sz="2600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ED76ED3-78A1-29ED-3E2F-4345DA8FCCF4}"/>
              </a:ext>
            </a:extLst>
          </p:cNvPr>
          <p:cNvSpPr txBox="1"/>
          <p:nvPr/>
        </p:nvSpPr>
        <p:spPr>
          <a:xfrm>
            <a:off x="4909315" y="966523"/>
            <a:ext cx="5578322" cy="123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 Bold"/>
              </a:rPr>
              <a:t>NC Medicaid's Tailored Plans Covers Free Rides to Medical and Mental Health Appointments</a:t>
            </a:r>
            <a:endParaRPr lang="en-US" sz="2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1065" y="2420556"/>
            <a:ext cx="5129648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8" y="2486455"/>
            <a:ext cx="4695405" cy="2810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cs typeface="Arial"/>
              </a:rPr>
              <a:t>HOW TO SCHEDULE NEMT RIDES?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8187" y="2421653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3043193"/>
            <a:ext cx="689038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Call your Tailored Plan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to schedule NEMT rides.</a:t>
            </a:r>
            <a:endParaRPr lang="en-US" dirty="0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Alliance Health 1-800-510-9132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Partners</a:t>
            </a: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 Health 1-888-235-4673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Trillium Health 1-877-685-2415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Vaya Total Care 1-800-962-9003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Request your ride at least 2 days before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your appointment for best availability. This 2-day requirement does not apply in urgent pickups, like hospital discharges.</a:t>
            </a:r>
            <a:endParaRPr lang="en-US" dirty="0">
              <a:ea typeface="Verdana"/>
              <a:cs typeface="+mn-lt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and child sitting on a couch">
            <a:extLst>
              <a:ext uri="{FF2B5EF4-FFF2-40B4-BE49-F238E27FC236}">
                <a16:creationId xmlns:a16="http://schemas.microsoft.com/office/drawing/2014/main" id="{96804CB2-1AB2-7DFA-5075-8CAB7C88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/>
          <a:stretch/>
        </p:blipFill>
        <p:spPr>
          <a:xfrm flipH="1">
            <a:off x="3854822" y="5817"/>
            <a:ext cx="8337178" cy="6846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Tailored Plans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Essentials Presentation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AE38791A-6025-C10F-C48D-5127A9F9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19" y="278730"/>
            <a:ext cx="2743200" cy="96654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761042" y="5746261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>
                <a:solidFill>
                  <a:srgbClr val="FF0000"/>
                </a:solidFill>
                <a:latin typeface="Arial"/>
                <a:cs typeface="Arial"/>
              </a:rPr>
              <a:t>Last updated 05/31/2024</a:t>
            </a:r>
            <a:endParaRPr lang="en-US" sz="1100" b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8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131412"/>
            <a:ext cx="4303568" cy="3447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Continued...</a:t>
            </a:r>
            <a:br>
              <a:rPr lang="en-US" sz="2600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1065" y="369167"/>
            <a:ext cx="5129648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8" y="435066"/>
            <a:ext cx="469540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cs typeface="Arial Bold"/>
              </a:rPr>
              <a:t>TRAVEL-RELATED REIMBURSEMENTS 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8187" y="370264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991804"/>
            <a:ext cx="6890389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ea typeface="+mn-lt"/>
                <a:cs typeface="+mn-lt"/>
              </a:rPr>
              <a:t>If you drive yourself to an appointment, or if a family member or friend gives you a ride, you might get money back for travel costs such as:</a:t>
            </a:r>
            <a:endParaRPr lang="en-US" dirty="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6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Gas vouchers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Food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Overnight or long-term lodging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Parking fees and tolls during transportation to health appointments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Transportation vouchers for taxi payments, ride-sharing services, or public transportation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Mileage reimbursements</a:t>
            </a:r>
            <a:endParaRPr lang="en-US" dirty="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600" dirty="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Courier New"/>
            </a:pPr>
            <a:r>
              <a:rPr lang="en-US" dirty="0"/>
              <a:t>Contact your Tailored Plan (Alliance, Trillium, Vaya Total Care, or Partners Health Management) to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ensure your trip is covered and get more details.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853641-7863-F066-64FC-23BC49C54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6E811-FAA2-78CF-11DC-D8733BDACC99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Learn more at: </a:t>
            </a:r>
            <a:r>
              <a:rPr lang="en-US" sz="2000" b="1" dirty="0">
                <a:hlinkClick r:id="rId5"/>
              </a:rPr>
              <a:t>Medicaid.NC.gov/NEMT</a:t>
            </a:r>
            <a:endParaRPr lang="en-US"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97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95659" y="3431651"/>
            <a:ext cx="4303568" cy="24622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</a:br>
            <a:r>
              <a:rPr lang="en-US" sz="400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Medicaid Home and Community-Based Services</a:t>
            </a:r>
          </a:p>
        </p:txBody>
      </p:sp>
      <p:pic>
        <p:nvPicPr>
          <p:cNvPr id="3" name="Picture 2" descr="IDD kid getting 1915(i) services at home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68943"/>
            <a:ext cx="4434115" cy="30479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35371" y="789804"/>
            <a:ext cx="6898875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NC Medicaid’s New 1915(i) Free Services Help You Live More Independently At Home</a:t>
            </a:r>
            <a:endParaRPr lang="en-US" sz="2600" b="1">
              <a:solidFill>
                <a:srgbClr val="0070C0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24158" y="1715977"/>
            <a:ext cx="67646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700"/>
              </a:spcBef>
              <a:spcAft>
                <a:spcPts val="1200"/>
              </a:spcAft>
            </a:pPr>
            <a:r>
              <a:rPr lang="en-US" sz="2000">
                <a:cs typeface="Arial"/>
              </a:rPr>
              <a:t>Tailored Plans include 1915(</a:t>
            </a:r>
            <a:r>
              <a:rPr lang="en-US" sz="2000" err="1">
                <a:cs typeface="Arial"/>
              </a:rPr>
              <a:t>i</a:t>
            </a:r>
            <a:r>
              <a:rPr lang="en-US" sz="2000">
                <a:cs typeface="Arial"/>
              </a:rPr>
              <a:t>) home and community-based services to help members and caregivers get the support they need. 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8C56E-49E6-E0F4-9D31-E4CB2B69C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6971" y="3238932"/>
            <a:ext cx="3575597" cy="423211"/>
            <a:chOff x="4546971" y="3338054"/>
            <a:chExt cx="3575597" cy="423211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792BC86-1CB5-147C-E9B8-750435C1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46971" y="3338054"/>
              <a:ext cx="3064811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C75CA9-423E-F4BB-3A31-CDD89CB22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529257" y="3339151"/>
              <a:ext cx="593311" cy="418809"/>
              <a:chOff x="9483699" y="3316734"/>
              <a:chExt cx="593311" cy="418809"/>
            </a:xfrm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39B2ADE-6B7F-6789-C6A7-52F4F795D9FD}"/>
                  </a:ext>
                </a:extLst>
              </p:cNvPr>
              <p:cNvSpPr/>
              <p:nvPr/>
            </p:nvSpPr>
            <p:spPr>
              <a:xfrm>
                <a:off x="9483699" y="3316735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7AE061BA-2E6A-F1AF-ECC6-DC2D94AC89CE}"/>
                  </a:ext>
                </a:extLst>
              </p:cNvPr>
              <p:cNvSpPr/>
              <p:nvPr/>
            </p:nvSpPr>
            <p:spPr>
              <a:xfrm>
                <a:off x="9733820" y="3316734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0D848FC8-26B6-CE86-0C4C-53EF621BBC12}"/>
              </a:ext>
            </a:extLst>
          </p:cNvPr>
          <p:cNvSpPr txBox="1"/>
          <p:nvPr/>
        </p:nvSpPr>
        <p:spPr>
          <a:xfrm>
            <a:off x="4960543" y="3290162"/>
            <a:ext cx="2504471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sz="2000" b="1" spc="15">
                <a:solidFill>
                  <a:schemeClr val="bg1"/>
                </a:solidFill>
                <a:ea typeface="+mn-lt"/>
                <a:cs typeface="+mn-lt"/>
              </a:rPr>
              <a:t>WHO IS ELIGIBLE?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81D6B-61A2-4DA2-7273-55BC53AF1FC0}"/>
              </a:ext>
            </a:extLst>
          </p:cNvPr>
          <p:cNvSpPr txBox="1"/>
          <p:nvPr/>
        </p:nvSpPr>
        <p:spPr>
          <a:xfrm>
            <a:off x="4899375" y="3944141"/>
            <a:ext cx="675381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cs typeface="Arial"/>
              </a:rPr>
              <a:t>NC Medicaid members with:</a:t>
            </a:r>
            <a:endParaRPr lang="en-US">
              <a:cs typeface="Arial"/>
            </a:endParaRP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serious mental illness,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severe substance use disorders,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traumatic brain injuries,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or intellectual/developmental disabilities.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5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r>
              <a:rPr lang="en-US" i="1" baseline="0">
                <a:solidFill>
                  <a:srgbClr val="FFFFFF"/>
                </a:solidFill>
                <a:latin typeface="Arial Bold"/>
              </a:rPr>
              <a:t>Continuation...</a:t>
            </a:r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95659" y="3431651"/>
            <a:ext cx="4303568" cy="24622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>
                <a:latin typeface="Arial Bold"/>
                <a:ea typeface="+mn-ea"/>
                <a:cs typeface="Arial Bold"/>
              </a:rPr>
            </a:br>
            <a:r>
              <a:rPr lang="en-US" sz="400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Medicaid Home and Community-Based Services</a:t>
            </a:r>
          </a:p>
        </p:txBody>
      </p:sp>
      <p:pic>
        <p:nvPicPr>
          <p:cNvPr id="3" name="Picture 2" descr="IDD kid getting 1915(i) services at home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68943"/>
            <a:ext cx="4434115" cy="3047999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9FC44EA-FD03-30C5-4CA2-08EF48D3DA11}"/>
              </a:ext>
            </a:extLst>
          </p:cNvPr>
          <p:cNvSpPr txBox="1">
            <a:spLocks/>
          </p:cNvSpPr>
          <p:nvPr/>
        </p:nvSpPr>
        <p:spPr>
          <a:xfrm>
            <a:off x="2033574" y="5970111"/>
            <a:ext cx="202526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 i="1" spc="-85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Continuation...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C663257-A0F7-8615-8079-53F36906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1577" y="676927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7C8DBE81-440E-D6DA-55CF-9808495497F5}"/>
              </a:ext>
            </a:extLst>
          </p:cNvPr>
          <p:cNvSpPr txBox="1"/>
          <p:nvPr/>
        </p:nvSpPr>
        <p:spPr>
          <a:xfrm>
            <a:off x="4964099" y="737010"/>
            <a:ext cx="4752310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sz="2000" b="1" spc="15">
                <a:solidFill>
                  <a:schemeClr val="bg1"/>
                </a:solidFill>
                <a:ea typeface="+mn-lt"/>
                <a:cs typeface="+mn-lt"/>
              </a:rPr>
              <a:t>WHAT SERVICES ARE COVERED?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F26040-18D7-A152-7B9C-CD557DD77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1470" y="678023"/>
            <a:ext cx="593311" cy="418809"/>
            <a:chOff x="6662554" y="3293467"/>
            <a:chExt cx="593311" cy="418809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E742CC38-4019-231B-8AF4-81A42ACEC162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25EAAF2B-CD9B-49F7-87E8-097BEB24444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EF8A68E-DB43-D854-FC24-68B1CEC1F038}"/>
              </a:ext>
            </a:extLst>
          </p:cNvPr>
          <p:cNvSpPr txBox="1"/>
          <p:nvPr/>
        </p:nvSpPr>
        <p:spPr>
          <a:xfrm>
            <a:off x="4684077" y="1355878"/>
            <a:ext cx="7306317" cy="3988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Respite​ Care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Breaks for caregivers, including overnight or weekend care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Supported Employment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Helps you find a job that's right for you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Individual Placement and Support Services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Job help for those with severe mental illness or substance use disorders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Individual and Transitional Support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Helps with housing, finances, etc.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Community Living and Support: </a:t>
            </a:r>
            <a:r>
              <a:rPr lang="en-US" sz="1600">
                <a:latin typeface="Arial"/>
                <a:cs typeface="Arial"/>
              </a:rPr>
              <a:t>Learn</a:t>
            </a:r>
            <a:r>
              <a:rPr lang="en-US" sz="1600">
                <a:cs typeface="Arial"/>
              </a:rPr>
              <a:t> to perform daily activities, like bathing and dressing, and 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community aspect activities like grocery shopping and making friends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solidFill>
                  <a:srgbClr val="000000"/>
                </a:solidFill>
                <a:ea typeface="+mn-lt"/>
                <a:cs typeface="Calibri"/>
              </a:rPr>
              <a:t>Community</a:t>
            </a:r>
            <a:r>
              <a:rPr lang="en-US" sz="1600" b="1">
                <a:cs typeface="Calibri"/>
              </a:rPr>
              <a:t> Transition:</a:t>
            </a:r>
            <a:r>
              <a:rPr lang="en-US" sz="1600" b="1">
                <a:latin typeface="Arial"/>
                <a:cs typeface="Calibri"/>
              </a:rPr>
              <a:t> </a:t>
            </a:r>
            <a:r>
              <a:rPr lang="en-US" sz="1600">
                <a:latin typeface="Arial"/>
                <a:cs typeface="Calibri"/>
              </a:rPr>
              <a:t>Helps</a:t>
            </a:r>
            <a:r>
              <a:rPr lang="en-US" sz="1600">
                <a:cs typeface="Calibri"/>
              </a:rPr>
              <a:t> you move from an institutional setting back to your community</a:t>
            </a:r>
            <a:r>
              <a:rPr lang="en-US" sz="1600">
                <a:cs typeface="Arial"/>
              </a:rPr>
              <a:t> </a:t>
            </a: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endParaRPr lang="en-US" sz="1600">
              <a:cs typeface="Arial"/>
            </a:endParaRPr>
          </a:p>
          <a:p>
            <a:pPr>
              <a:spcBef>
                <a:spcPts val="100"/>
              </a:spcBef>
              <a:spcAft>
                <a:spcPts val="400"/>
              </a:spcAft>
            </a:pPr>
            <a:r>
              <a:rPr lang="en-US" sz="1600" b="1">
                <a:cs typeface="Arial"/>
              </a:rPr>
              <a:t>Call your health plan or call your Tailored Care Manager or care coordinator (if you have one) to find the services you need.</a:t>
            </a:r>
            <a:endParaRPr lang="en-US" sz="1600"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6CF9B-C79A-97C0-80AB-87306D9D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14E29-3756-BA0C-FA69-1F73A5760E81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4"/>
              </a:rPr>
              <a:t>Medicaid.NC.gov/1915i</a:t>
            </a:r>
            <a:endParaRPr lang="en-US" sz="2000" b="1"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miling">
            <a:extLst>
              <a:ext uri="{FF2B5EF4-FFF2-40B4-BE49-F238E27FC236}">
                <a16:creationId xmlns:a16="http://schemas.microsoft.com/office/drawing/2014/main" id="{485E2A27-9042-EB34-360B-5F146D7B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81" y="5816"/>
            <a:ext cx="10270824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5815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What </a:t>
            </a:r>
            <a:br>
              <a:rPr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</a:br>
            <a:r>
              <a:rPr lang="en-US" sz="5400">
                <a:solidFill>
                  <a:schemeClr val="bg1"/>
                </a:solidFill>
                <a:latin typeface="Arial"/>
                <a:cs typeface="Arial"/>
              </a:rPr>
              <a:t>should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I do?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34D840C9-99FB-59E4-B9F9-59A31FB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5070-5685-515B-EB3B-BF883F4EF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395" y="499203"/>
            <a:ext cx="11418887" cy="84651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147DAF"/>
                </a:solidFill>
                <a:latin typeface="Arial"/>
                <a:cs typeface="Arial"/>
                <a:hlinkClick r:id="rId2"/>
              </a:rPr>
              <a:t>Moving to Tailored Plans? </a:t>
            </a:r>
            <a:br>
              <a:rPr lang="en-US" sz="3600">
                <a:latin typeface="Arial"/>
                <a:cs typeface="Arial"/>
                <a:hlinkClick r:id="rId2"/>
              </a:rPr>
            </a:br>
            <a:r>
              <a:rPr lang="en-US" sz="3600">
                <a:solidFill>
                  <a:srgbClr val="147DAF"/>
                </a:solidFill>
                <a:latin typeface="Arial"/>
                <a:cs typeface="Arial"/>
                <a:hlinkClick r:id="rId2"/>
              </a:rPr>
              <a:t>Here are 5 things you can do:</a:t>
            </a:r>
            <a:endParaRPr lang="en-US" sz="3600">
              <a:solidFill>
                <a:srgbClr val="147DA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79D75-5B52-C926-4BBF-D1B34F24A4F5}"/>
              </a:ext>
            </a:extLst>
          </p:cNvPr>
          <p:cNvSpPr/>
          <p:nvPr/>
        </p:nvSpPr>
        <p:spPr>
          <a:xfrm>
            <a:off x="608245" y="1845018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B6A96-A5BB-0467-564C-27B2A74D95DB}"/>
              </a:ext>
            </a:extLst>
          </p:cNvPr>
          <p:cNvSpPr/>
          <p:nvPr/>
        </p:nvSpPr>
        <p:spPr>
          <a:xfrm>
            <a:off x="1159433" y="1845018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dirty="0">
                <a:cs typeface="Arial"/>
              </a:rPr>
              <a:t>Update your</a:t>
            </a:r>
            <a:endParaRPr lang="en-US" dirty="0"/>
          </a:p>
          <a:p>
            <a:r>
              <a:rPr lang="en-US" sz="2200" b="1" dirty="0">
                <a:cs typeface="Arial"/>
              </a:rPr>
              <a:t>address if needed.</a:t>
            </a:r>
            <a:endParaRPr lang="en-US" dirty="0"/>
          </a:p>
        </p:txBody>
      </p:sp>
      <p:pic>
        <p:nvPicPr>
          <p:cNvPr id="22" name="Graphic 21" descr="House with solid fill">
            <a:extLst>
              <a:ext uri="{FF2B5EF4-FFF2-40B4-BE49-F238E27FC236}">
                <a16:creationId xmlns:a16="http://schemas.microsoft.com/office/drawing/2014/main" id="{0E1ABA2D-903E-92A4-F6DD-636D5D4F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856" y="2045022"/>
            <a:ext cx="981955" cy="9819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3130E3-9923-7734-6235-609D17D01A60}"/>
              </a:ext>
            </a:extLst>
          </p:cNvPr>
          <p:cNvSpPr/>
          <p:nvPr/>
        </p:nvSpPr>
        <p:spPr>
          <a:xfrm>
            <a:off x="608245" y="3437336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4D4E71-291C-27E6-CAA3-C55B6413A1B8}"/>
              </a:ext>
            </a:extLst>
          </p:cNvPr>
          <p:cNvSpPr/>
          <p:nvPr/>
        </p:nvSpPr>
        <p:spPr>
          <a:xfrm>
            <a:off x="1159433" y="3437335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>
                <a:cs typeface="Arial"/>
              </a:rPr>
              <a:t>Know who runs</a:t>
            </a:r>
            <a:endParaRPr lang="en-US"/>
          </a:p>
          <a:p>
            <a:r>
              <a:rPr lang="en-US" sz="2200" b="1">
                <a:cs typeface="Arial"/>
              </a:rPr>
              <a:t>your Tailored Plan.</a:t>
            </a:r>
            <a:endParaRPr lang="en-US"/>
          </a:p>
        </p:txBody>
      </p:sp>
      <p:pic>
        <p:nvPicPr>
          <p:cNvPr id="25" name="Graphic 24" descr="City with solid fill">
            <a:extLst>
              <a:ext uri="{FF2B5EF4-FFF2-40B4-BE49-F238E27FC236}">
                <a16:creationId xmlns:a16="http://schemas.microsoft.com/office/drawing/2014/main" id="{E7834562-A5F0-B396-1569-A8AE00420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5150" y="3610303"/>
            <a:ext cx="1069193" cy="106919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EAB870-35DC-7805-5F29-F61AAB567624}"/>
              </a:ext>
            </a:extLst>
          </p:cNvPr>
          <p:cNvSpPr/>
          <p:nvPr/>
        </p:nvSpPr>
        <p:spPr>
          <a:xfrm>
            <a:off x="6136480" y="1833066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3.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B8B9A4-69D2-9A80-CD63-6CA12F5DD519}"/>
              </a:ext>
            </a:extLst>
          </p:cNvPr>
          <p:cNvSpPr/>
          <p:nvPr/>
        </p:nvSpPr>
        <p:spPr>
          <a:xfrm>
            <a:off x="6676144" y="1840725"/>
            <a:ext cx="4812404" cy="1398478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dirty="0">
                <a:solidFill>
                  <a:schemeClr val="bg1"/>
                </a:solidFill>
                <a:ea typeface="+mn-lt"/>
                <a:cs typeface="+mn-lt"/>
              </a:rPr>
              <a:t>Change your assigned primary care provider (PCP), if desired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8" name="Graphic 7" descr="Stethoscope with solid fill">
            <a:extLst>
              <a:ext uri="{FF2B5EF4-FFF2-40B4-BE49-F238E27FC236}">
                <a16:creationId xmlns:a16="http://schemas.microsoft.com/office/drawing/2014/main" id="{A65B1BB3-7550-C401-3F28-8AAF29290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0302" y="2051518"/>
            <a:ext cx="985137" cy="97626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78216ED-CD11-6AE6-F72A-443DEF93DF06}"/>
              </a:ext>
            </a:extLst>
          </p:cNvPr>
          <p:cNvSpPr/>
          <p:nvPr/>
        </p:nvSpPr>
        <p:spPr>
          <a:xfrm>
            <a:off x="6134419" y="3427959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4.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A8E4DA-6273-2E59-5B21-EA4928439D12}"/>
              </a:ext>
            </a:extLst>
          </p:cNvPr>
          <p:cNvSpPr/>
          <p:nvPr/>
        </p:nvSpPr>
        <p:spPr>
          <a:xfrm>
            <a:off x="6679149" y="3437267"/>
            <a:ext cx="4814516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>
                <a:cs typeface="Arial"/>
              </a:rPr>
              <a:t>Check if your doctors and specialists are in your Tailored Plan.</a:t>
            </a:r>
            <a:endParaRPr lang="en-US"/>
          </a:p>
        </p:txBody>
      </p:sp>
      <p:pic>
        <p:nvPicPr>
          <p:cNvPr id="31" name="Graphic 30" descr="Magnifying glass with solid fill">
            <a:extLst>
              <a:ext uri="{FF2B5EF4-FFF2-40B4-BE49-F238E27FC236}">
                <a16:creationId xmlns:a16="http://schemas.microsoft.com/office/drawing/2014/main" id="{651F90B6-FCC1-4EED-4C44-C782083D8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418" y="3768327"/>
            <a:ext cx="803442" cy="79429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CA9BC49-BBC1-F1B7-E8FF-DF3E47741831}"/>
              </a:ext>
            </a:extLst>
          </p:cNvPr>
          <p:cNvSpPr/>
          <p:nvPr/>
        </p:nvSpPr>
        <p:spPr>
          <a:xfrm>
            <a:off x="3355360" y="5065100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5.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F7019C-6FC0-E13C-55F6-C1839A52C42C}"/>
              </a:ext>
            </a:extLst>
          </p:cNvPr>
          <p:cNvSpPr/>
          <p:nvPr/>
        </p:nvSpPr>
        <p:spPr>
          <a:xfrm>
            <a:off x="3876374" y="5080864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>
                <a:cs typeface="Arial"/>
              </a:rPr>
              <a:t>Ask about your Tailored Care Manager.</a:t>
            </a:r>
            <a:endParaRPr lang="en-US"/>
          </a:p>
        </p:txBody>
      </p:sp>
      <p:pic>
        <p:nvPicPr>
          <p:cNvPr id="32" name="Picture 31" descr="Icon for a telephone">
            <a:extLst>
              <a:ext uri="{FF2B5EF4-FFF2-40B4-BE49-F238E27FC236}">
                <a16:creationId xmlns:a16="http://schemas.microsoft.com/office/drawing/2014/main" id="{D3E79C27-53AF-1FF4-6F1A-77E2F7615F8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303" y="5427255"/>
            <a:ext cx="836688" cy="718176"/>
          </a:xfrm>
          <a:prstGeom prst="rect">
            <a:avLst/>
          </a:prstGeom>
        </p:spPr>
      </p:pic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F9BCA484-4C48-A944-D346-BA512508DE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1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399999"/>
            <a:ext cx="11418072" cy="548640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 dirty="0">
                <a:latin typeface="Arial"/>
                <a:cs typeface="Arial"/>
              </a:rPr>
              <a:t>What you should do</a:t>
            </a:r>
            <a:br>
              <a:rPr lang="en-US" sz="2800" b="0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1. Update your address if needed</a:t>
            </a:r>
            <a:endParaRPr lang="en-US" dirty="0"/>
          </a:p>
        </p:txBody>
      </p:sp>
      <p:pic>
        <p:nvPicPr>
          <p:cNvPr id="4" name="Graphic 3" descr="House with solid fill">
            <a:extLst>
              <a:ext uri="{FF2B5EF4-FFF2-40B4-BE49-F238E27FC236}">
                <a16:creationId xmlns:a16="http://schemas.microsoft.com/office/drawing/2014/main" id="{62B0A7CA-E8D4-3444-96A3-6E94FAE7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0832" y="328612"/>
            <a:ext cx="1271587" cy="127158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144603" cy="2554545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Why:</a:t>
            </a:r>
            <a:endParaRPr lang="en-US" sz="2400" b="0" dirty="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latin typeface="Arial"/>
                <a:cs typeface="Arial"/>
              </a:rPr>
              <a:t>Your address needs to be correct so you can get important information.</a:t>
            </a:r>
            <a:endParaRPr lang="en-US" sz="2800" b="0" dirty="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067921D-1DC9-50AE-6ECA-675F9DE59552}"/>
              </a:ext>
            </a:extLst>
          </p:cNvPr>
          <p:cNvSpPr txBox="1">
            <a:spLocks/>
          </p:cNvSpPr>
          <p:nvPr/>
        </p:nvSpPr>
        <p:spPr>
          <a:xfrm>
            <a:off x="6454712" y="2182563"/>
            <a:ext cx="5144603" cy="2831544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764"/>
                </a:solidFill>
                <a:latin typeface="Arial"/>
                <a:cs typeface="Arial"/>
              </a:rPr>
              <a:t>How:</a:t>
            </a:r>
            <a:endParaRPr lang="en-US" sz="2400" b="0" dirty="0">
              <a:solidFill>
                <a:srgbClr val="003764"/>
              </a:solidFill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  <a:t>Call your local Department of Social Services (DSS). To find yours, check the online directory:  </a:t>
            </a:r>
            <a:b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</a:b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  <a:hlinkClick r:id="rId4"/>
              </a:rPr>
              <a:t>ncdhhs.gov/localDSS</a:t>
            </a:r>
            <a:endParaRPr lang="en-US" sz="2800" dirty="0">
              <a:solidFill>
                <a:srgbClr val="003764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0B6C0-C04B-BA92-246F-F3518F497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 for the North Carolina Department of Health and Human Services. ">
            <a:extLst>
              <a:ext uri="{FF2B5EF4-FFF2-40B4-BE49-F238E27FC236}">
                <a16:creationId xmlns:a16="http://schemas.microsoft.com/office/drawing/2014/main" id="{273F691B-FD8D-D9D3-4E5D-67BA469B5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8" name="Slide Number Placeholder 21">
            <a:extLst>
              <a:ext uri="{FF2B5EF4-FFF2-40B4-BE49-F238E27FC236}">
                <a16:creationId xmlns:a16="http://schemas.microsoft.com/office/drawing/2014/main" id="{05C1A93B-4602-1E56-2B46-100D44E16B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dirty="0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405952"/>
            <a:ext cx="11418072" cy="1283493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 dirty="0">
                <a:latin typeface="Arial"/>
                <a:cs typeface="Arial"/>
              </a:rPr>
              <a:t>What you should know 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2. Know who your Tailored Plan is</a:t>
            </a:r>
            <a:endParaRPr lang="en-US" dirty="0"/>
          </a:p>
        </p:txBody>
      </p:sp>
      <p:pic>
        <p:nvPicPr>
          <p:cNvPr id="7" name="Graphic 6" descr="City with solid fill">
            <a:extLst>
              <a:ext uri="{FF2B5EF4-FFF2-40B4-BE49-F238E27FC236}">
                <a16:creationId xmlns:a16="http://schemas.microsoft.com/office/drawing/2014/main" id="{431E1FD1-B92D-3B19-F7FD-D5147A3F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3207" y="328613"/>
            <a:ext cx="1283493" cy="12834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370575" cy="3570208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Why:</a:t>
            </a:r>
            <a:endParaRPr lang="en-US" sz="2400" dirty="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latin typeface="Arial"/>
                <a:cs typeface="Arial"/>
              </a:rPr>
              <a:t>You can call them with any questions about your health plan. Each Tailored Plan has a different phone number.</a:t>
            </a: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48099" y="2170657"/>
            <a:ext cx="5120548" cy="4093428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rgbClr val="003764"/>
                </a:solidFill>
                <a:latin typeface="Arial"/>
                <a:cs typeface="Arial"/>
              </a:rPr>
              <a:t>How:</a:t>
            </a:r>
            <a:endParaRPr lang="en-US" sz="2400" b="0" dirty="0">
              <a:solidFill>
                <a:srgbClr val="003764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1"/>
                </a:solidFill>
                <a:latin typeface="Arial"/>
                <a:cs typeface="Arial"/>
              </a:rPr>
              <a:t>You received</a:t>
            </a: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  <a:t> a letter in the mail with your Tailored Plan. You can also check this directory: 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u="sng" dirty="0">
                <a:solidFill>
                  <a:srgbClr val="003764"/>
                </a:solidFill>
                <a:latin typeface="Arial"/>
                <a:cs typeface="Arial"/>
                <a:hlinkClick r:id="rId4"/>
              </a:rPr>
              <a:t>ncdhhs.gov/providers/lme-mco-directory</a:t>
            </a:r>
            <a:endParaRPr lang="en-US" sz="2800" dirty="0">
              <a:solidFill>
                <a:srgbClr val="003764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  <a:t>Or call 877-201-3750</a:t>
            </a:r>
            <a:endParaRPr lang="en-US" sz="2800" b="0" dirty="0">
              <a:solidFill>
                <a:srgbClr val="003764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376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C3EAF-5FCC-014F-7E3F-E348819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2A13004F-26F8-A290-1E3F-6950F798B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7D666731-0682-3EBD-C609-E5C7AC059A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413019"/>
            <a:ext cx="11418072" cy="548640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 dirty="0">
                <a:latin typeface="Arial"/>
                <a:cs typeface="Arial"/>
              </a:rPr>
              <a:t>What you should do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3.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Change your assigned primary care provider (PCP), if desired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Graphic 3" descr="Stethoscope with solid fill">
            <a:extLst>
              <a:ext uri="{FF2B5EF4-FFF2-40B4-BE49-F238E27FC236}">
                <a16:creationId xmlns:a16="http://schemas.microsoft.com/office/drawing/2014/main" id="{622958C3-2008-31D2-F378-6B05C5E2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7892" y="119547"/>
            <a:ext cx="1164431" cy="11406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507209" cy="3570208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Why: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If you did not choose by May 15, one was assigned to you. </a:t>
            </a:r>
            <a:br>
              <a:rPr lang="en-US" sz="2800" b="0" dirty="0"/>
            </a:b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But you can change your PCP until January 31, 2025, too.</a:t>
            </a:r>
            <a:endParaRPr lang="en-US" sz="2800" b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79626" y="2182562"/>
            <a:ext cx="5127589" cy="1631216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How:</a:t>
            </a:r>
            <a:endParaRPr lang="en-US" sz="2400" b="0" dirty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Contact your Tailored Plan.</a:t>
            </a:r>
            <a:endParaRPr lang="en-US" sz="2800" b="0" dirty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E05C2-257B-4991-981F-A9B0D7C44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E301BDDB-C058-4FC7-FC3D-49CDC99C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9B634BE3-D634-4649-ED77-728C566935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9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32" y="246020"/>
            <a:ext cx="9166396" cy="13175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b="0">
                <a:latin typeface="Arial"/>
                <a:cs typeface="Arial"/>
              </a:rPr>
              <a:t>What you should do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4. Check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if your doctors and specialists are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   in your Tailored Plan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Graphic 3" descr="Magnifying glass with solid fill">
            <a:extLst>
              <a:ext uri="{FF2B5EF4-FFF2-40B4-BE49-F238E27FC236}">
                <a16:creationId xmlns:a16="http://schemas.microsoft.com/office/drawing/2014/main" id="{80943A07-BCC8-295D-2841-AD482320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6581" y="388144"/>
            <a:ext cx="1045368" cy="10334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7820" y="2176159"/>
            <a:ext cx="5488484" cy="3677930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Why:</a:t>
            </a: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700" b="0">
                <a:latin typeface="Arial"/>
                <a:cs typeface="Arial"/>
              </a:rPr>
              <a:t>Your providers (doctors and specialists) will need to be in your Tailored Plan’s network by 1/31/2025.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>
                <a:solidFill>
                  <a:srgbClr val="17375E"/>
                </a:solidFill>
                <a:latin typeface="Arial Bold"/>
                <a:cs typeface="Arial"/>
              </a:rPr>
              <a:t>Don't see your provider?</a:t>
            </a:r>
            <a:r>
              <a:rPr lang="en-US" sz="2400" b="0">
                <a:solidFill>
                  <a:srgbClr val="17375E"/>
                </a:solidFill>
                <a:latin typeface="Arial Bold"/>
                <a:cs typeface="Arial"/>
              </a:rPr>
              <a:t> </a:t>
            </a:r>
            <a:endParaRPr lang="en-US" sz="2400" b="0">
              <a:solidFill>
                <a:srgbClr val="17375E"/>
              </a:solidFill>
              <a:latin typeface="Arial Bold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700" b="0">
                <a:solidFill>
                  <a:srgbClr val="17375E"/>
                </a:solidFill>
                <a:latin typeface="Arial"/>
                <a:cs typeface="Arial"/>
              </a:rPr>
              <a:t>Call your Tailored Plan. Ask them to reach out to the doctor you need.</a:t>
            </a:r>
            <a:endParaRPr lang="en-US" sz="2700" b="0">
              <a:solidFill>
                <a:srgbClr val="17375E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63865" y="2170657"/>
            <a:ext cx="5136314" cy="4093428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How: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latin typeface="Arial"/>
                <a:cs typeface="Arial"/>
              </a:rPr>
              <a:t>There are different ways you can check: </a:t>
            </a:r>
            <a:endParaRPr lang="en-US" sz="2800" b="0"/>
          </a:p>
          <a:p>
            <a:pPr marL="457200" indent="-457200">
              <a:spcBef>
                <a:spcPts val="1200"/>
              </a:spcBef>
            </a:pPr>
            <a:r>
              <a:rPr lang="en-US" sz="2800" b="0">
                <a:latin typeface="Arial"/>
                <a:cs typeface="Arial"/>
              </a:rPr>
              <a:t>Call your Tailored Plan</a:t>
            </a:r>
          </a:p>
          <a:p>
            <a:pPr marL="457200" indent="-457200">
              <a:spcBef>
                <a:spcPts val="1200"/>
              </a:spcBef>
            </a:pPr>
            <a:r>
              <a:rPr lang="en-US" sz="2800" b="0">
                <a:latin typeface="Arial"/>
                <a:cs typeface="Arial"/>
              </a:rPr>
              <a:t>Check this directory: </a:t>
            </a:r>
            <a:r>
              <a:rPr lang="en-US" sz="2800" b="0" u="sng">
                <a:latin typeface="Arial"/>
                <a:cs typeface="Arial"/>
                <a:hlinkClick r:id="rId4"/>
              </a:rPr>
              <a:t>ncmedicaidplans.gov/</a:t>
            </a:r>
            <a:r>
              <a:rPr lang="en-US" sz="2800" b="0" u="sng" err="1">
                <a:latin typeface="Arial"/>
                <a:cs typeface="Arial"/>
                <a:hlinkClick r:id="rId4"/>
              </a:rPr>
              <a:t>en</a:t>
            </a:r>
            <a:r>
              <a:rPr lang="en-US" sz="2800" b="0" u="sng">
                <a:latin typeface="Arial"/>
                <a:cs typeface="Arial"/>
                <a:hlinkClick r:id="rId4"/>
              </a:rPr>
              <a:t>/find-provider</a:t>
            </a:r>
            <a:r>
              <a:rPr lang="en-US" sz="2800" b="0">
                <a:latin typeface="Arial"/>
                <a:cs typeface="Arial"/>
              </a:rPr>
              <a:t> </a:t>
            </a:r>
            <a:endParaRPr lang="en-US" sz="2800" b="0"/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1F4AE-19A2-232F-B794-730EC624F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D07285FC-1A8F-DACA-74E8-1533BB23B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224B3B8C-88F1-0833-9390-FA118CEF48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414607"/>
            <a:ext cx="11418072" cy="548640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>
                <a:latin typeface="Arial"/>
                <a:cs typeface="Arial"/>
              </a:rPr>
              <a:t>What you should do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5. Ask about your Tailored Care Manager</a:t>
            </a:r>
            <a:endParaRPr lang="en-US"/>
          </a:p>
        </p:txBody>
      </p:sp>
      <p:pic>
        <p:nvPicPr>
          <p:cNvPr id="4" name="Picture 3" descr="Icon for a telephone">
            <a:extLst>
              <a:ext uri="{FF2B5EF4-FFF2-40B4-BE49-F238E27FC236}">
                <a16:creationId xmlns:a16="http://schemas.microsoft.com/office/drawing/2014/main" id="{6D8E410F-9A42-E9DD-2C2A-BBE28DA3D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29" y="368702"/>
            <a:ext cx="1370438" cy="117632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507209" cy="4154984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Why: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Tailored Care Managers offer support to help you get the medical or specialized care you may need.</a:t>
            </a:r>
            <a:endParaRPr lang="en-US" sz="2800" b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37591" y="2182562"/>
            <a:ext cx="4379821" cy="1908215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How: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latin typeface="Arial"/>
                <a:cs typeface="Arial"/>
              </a:rPr>
              <a:t>Call your Tailored Plan and ask who your Care Manager is.</a:t>
            </a:r>
            <a:endParaRPr lang="en-US" sz="2800" b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35E18-5A1D-F29E-E163-734154CE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EA4BB616-0E23-494A-E49F-DDEE935D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812FC02B-8356-604D-A5A2-A48B54B2B1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4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2254587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49871" y="400877"/>
            <a:ext cx="6444317" cy="5912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In this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...</a:t>
            </a:r>
            <a:endParaRPr lang="en-US" sz="3600" dirty="0">
              <a:ea typeface="+mn-ea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3639" y="1179399"/>
            <a:ext cx="11086529" cy="757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7251"/>
              </a:lnSpc>
            </a:pPr>
            <a:r>
              <a:rPr lang="en-US" sz="2200" dirty="0">
                <a:solidFill>
                  <a:srgbClr val="FFFFFF"/>
                </a:solidFill>
              </a:rPr>
              <a:t>Learn more about Behavioral Health and Intellectual/Developmental Disabilities Tailored Plans, a new kind of NC Medicaid Managed Care health plan. </a:t>
            </a:r>
            <a:r>
              <a:rPr lang="en-US" sz="2200" b="1" dirty="0">
                <a:solidFill>
                  <a:srgbClr val="FFFFFF"/>
                </a:solidFill>
              </a:rPr>
              <a:t>They start July 1. </a:t>
            </a:r>
            <a:endParaRPr lang="en-US" sz="2200" dirty="0">
              <a:cs typeface="Arial"/>
            </a:endParaRPr>
          </a:p>
        </p:txBody>
      </p:sp>
      <p:sp>
        <p:nvSpPr>
          <p:cNvPr id="2" name="Freeform 2" descr="Icon of a medical bag"/>
          <p:cNvSpPr/>
          <p:nvPr/>
        </p:nvSpPr>
        <p:spPr>
          <a:xfrm>
            <a:off x="653999" y="26718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3" y="0"/>
                </a:lnTo>
                <a:lnTo>
                  <a:pt x="1127673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656533" y="3603243"/>
            <a:ext cx="3423212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Your NC Medicaid Direct plan will move to a Tailored Plan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9573" y="4307947"/>
            <a:ext cx="3421796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If you are covered by NC Medicaid and receive services for severe mental illness or severe substance use, or have a traumatic brain injury or intellectual/developmental disability, more details were mailed in mid-April. </a:t>
            </a:r>
            <a:endParaRPr lang="en-US">
              <a:cs typeface="Arial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9691" y="2840510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 descr="Icon of a medical tool"/>
          <p:cNvSpPr/>
          <p:nvPr/>
        </p:nvSpPr>
        <p:spPr>
          <a:xfrm>
            <a:off x="4868472" y="26718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4" y="0"/>
                </a:lnTo>
                <a:lnTo>
                  <a:pt x="1127674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4870559" y="3602703"/>
            <a:ext cx="2956772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Some people may get</a:t>
            </a:r>
          </a:p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new services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67655" y="4307727"/>
            <a:ext cx="322511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If you are moving from a Standard Plan (Healthy Blue, AmeriHealth Caritas, Carolina Complete Health, UnitedHealthcare or WellCare) to a Tailored Plan, new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services may be available to you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. 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49F0AD7A-C270-3132-A79D-1F68B5797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367340" y="2852233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 descr="Icon of a PCP"/>
          <p:cNvSpPr/>
          <p:nvPr/>
        </p:nvSpPr>
        <p:spPr>
          <a:xfrm>
            <a:off x="8811507" y="2672610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8" y="0"/>
                </a:lnTo>
                <a:lnTo>
                  <a:pt x="1125508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8811810" y="3603243"/>
            <a:ext cx="2630201" cy="5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Fixed if your providers</a:t>
            </a:r>
          </a:p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are in-network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09239" y="4307727"/>
            <a:ext cx="296831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Your providers (doctors and specialists) will need to be in your Tailored Plan’s network by January 31, 2025.</a:t>
            </a:r>
            <a:endParaRPr lang="en-US" sz="1600">
              <a:cs typeface="Arial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 for the North Carolina Department of Health and Human Services. ">
            <a:extLst>
              <a:ext uri="{FF2B5EF4-FFF2-40B4-BE49-F238E27FC236}">
                <a16:creationId xmlns:a16="http://schemas.microsoft.com/office/drawing/2014/main" id="{C020C392-AD4E-AB29-5279-5A16C27E1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2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80E914-46F9-38DB-BBD3-7D8A326D9F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601" y="514713"/>
            <a:ext cx="11418887" cy="512763"/>
          </a:xfrm>
        </p:spPr>
        <p:txBody>
          <a:bodyPr/>
          <a:lstStyle/>
          <a:p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Summary: What You Should 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334EAC-7F36-066A-9499-66CC5C3458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8601" y="1181186"/>
            <a:ext cx="11196939" cy="48061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Update your address if needed.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You will get mail about </a:t>
            </a:r>
            <a:r>
              <a:rPr lang="en-US" sz="2000" b="0" dirty="0">
                <a:solidFill>
                  <a:srgbClr val="17375E"/>
                </a:solidFill>
                <a:latin typeface="Arial"/>
                <a:cs typeface="Arial"/>
              </a:rPr>
              <a:t>the move to Tailored Plans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.</a:t>
            </a:r>
            <a:endParaRPr lang="en-US" sz="2000" dirty="0">
              <a:solidFill>
                <a:srgbClr val="092745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Know who runs your Tailored Plan.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Look for a letter from your Tailored Plan (Alliance, Trillium, Partners Health Management, or Vaya Total Care) to make sure you know which company runs it. </a:t>
            </a:r>
            <a:endParaRPr lang="en-US" sz="2000" dirty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Change your assigned primary care provider (PCP), if desired.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If you didn't choose a doctor by May </a:t>
            </a:r>
            <a:r>
              <a:rPr lang="en-US" sz="2000" b="0" dirty="0">
                <a:solidFill>
                  <a:srgbClr val="17375E"/>
                </a:solidFill>
                <a:latin typeface="Arial"/>
                <a:cs typeface="Arial"/>
              </a:rPr>
              <a:t>15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, one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was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 assigned to you. You can change that later if you need to.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Check if your doctors are in your Tailored Plan.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Check if your providers (doctors and specialists) are in the Tailored Plan. If a provider is not in-network, let your Tailored Plan know which provider you need. They can also help you find new ones. </a:t>
            </a:r>
            <a:endParaRPr lang="en-US" sz="2000" dirty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Ask about your </a:t>
            </a:r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Tailored</a:t>
            </a:r>
            <a:r>
              <a:rPr lang="en-US" sz="2000" dirty="0">
                <a:solidFill>
                  <a:srgbClr val="E52715"/>
                </a:solidFill>
                <a:latin typeface="Arial"/>
                <a:cs typeface="Arial"/>
              </a:rPr>
              <a:t> </a:t>
            </a: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Care Manager.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Tailored Care Managers can help make sure you get all the care you need, for example by offering help </a:t>
            </a:r>
            <a:r>
              <a:rPr lang="en-US" sz="2000" b="0" dirty="0">
                <a:solidFill>
                  <a:srgbClr val="17375E"/>
                </a:solidFill>
                <a:latin typeface="Arial"/>
                <a:cs typeface="Arial"/>
              </a:rPr>
              <a:t>arranging medical care.</a:t>
            </a:r>
            <a:endParaRPr lang="en-US" sz="2000" b="0" dirty="0">
              <a:solidFill>
                <a:srgbClr val="17375E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endParaRPr lang="en-US" sz="2000" b="0" dirty="0">
              <a:solidFill>
                <a:srgbClr val="092745"/>
              </a:solidFill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D3AD9-599A-457B-55FF-9C63B9968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8" y="5300955"/>
            <a:ext cx="12189295" cy="6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D07B9-895B-3731-D8B1-7163C48B03F3}"/>
              </a:ext>
            </a:extLst>
          </p:cNvPr>
          <p:cNvSpPr txBox="1"/>
          <p:nvPr/>
        </p:nvSpPr>
        <p:spPr>
          <a:xfrm>
            <a:off x="306339" y="5432521"/>
            <a:ext cx="116178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medicaid.ncdhhs.gov/tailored-plans/moving-to-a-tailored-plan</a:t>
            </a:r>
            <a:endParaRPr lang="en-US" sz="2000" b="1">
              <a:cs typeface="Arial"/>
            </a:endParaRPr>
          </a:p>
        </p:txBody>
      </p:sp>
      <p:sp>
        <p:nvSpPr>
          <p:cNvPr id="9" name="Rectangle 8" descr="Logo for the North Carolina Department of Human and Health Services">
            <a:extLst>
              <a:ext uri="{FF2B5EF4-FFF2-40B4-BE49-F238E27FC236}">
                <a16:creationId xmlns:a16="http://schemas.microsoft.com/office/drawing/2014/main" id="{A6C61E20-C0C0-93F3-C972-947A446DFD3B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58900574-5DA6-7F89-E3A9-87A425E17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5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78F08-4253-2974-C913-97AE571A0B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4" y="2892471"/>
            <a:ext cx="11439435" cy="1073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6000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1BB0-22E5-8FBA-7A6F-37BDCA97CD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>
            <a:extLst>
              <a:ext uri="{FF2B5EF4-FFF2-40B4-BE49-F238E27FC236}">
                <a16:creationId xmlns:a16="http://schemas.microsoft.com/office/drawing/2014/main" id="{314AE1E2-189A-C218-60FA-96B9A53D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5133" cy="2540343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668343" y="354330"/>
            <a:ext cx="11508229" cy="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7251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Moving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a Tailored Plan</a:t>
            </a: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? Here's what you need to know</a:t>
            </a:r>
            <a:endParaRPr lang="en-US" dirty="0">
              <a:solidFill>
                <a:srgbClr val="FFFFFF"/>
              </a:solidFill>
              <a:latin typeface="Arial Bold"/>
              <a:ea typeface="+mn-ea"/>
              <a:cs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5810" y="1031515"/>
            <a:ext cx="965383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Tailored Plans cover the same services that you get from NC Medicaid Direct </a:t>
            </a:r>
            <a:r>
              <a:rPr lang="en-US" sz="2400" dirty="0">
                <a:solidFill>
                  <a:srgbClr val="FFFFFF"/>
                </a:solidFill>
                <a:ea typeface="+mn-lt"/>
                <a:cs typeface="+mn-lt"/>
              </a:rPr>
              <a:t>and offer additional benefits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reeform 8" descr="Icon of a head and a heart"/>
          <p:cNvSpPr/>
          <p:nvPr/>
        </p:nvSpPr>
        <p:spPr>
          <a:xfrm>
            <a:off x="487555" y="2911042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7" y="0"/>
                </a:lnTo>
                <a:lnTo>
                  <a:pt x="1125507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532134" y="3902027"/>
            <a:ext cx="2735870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Tailored Plans are designed to put you first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4629" y="4673727"/>
            <a:ext cx="3089469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That means looking at you as a whole person, all of you!</a:t>
            </a:r>
            <a:endParaRPr lang="en-US" sz="1600" dirty="0">
              <a:cs typeface="Arial"/>
            </a:endParaRPr>
          </a:p>
        </p:txBody>
      </p:sp>
      <p:sp>
        <p:nvSpPr>
          <p:cNvPr id="2" name="AutoShape 8">
            <a:extLst>
              <a:ext uri="{FF2B5EF4-FFF2-40B4-BE49-F238E27FC236}">
                <a16:creationId xmlns:a16="http://schemas.microsoft.com/office/drawing/2014/main" id="{FA634B59-9F72-C9A5-E509-30E167C40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172" y="2922888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9" name="Freeform 9" descr="Icon of a network of people"/>
          <p:cNvSpPr/>
          <p:nvPr/>
        </p:nvSpPr>
        <p:spPr>
          <a:xfrm>
            <a:off x="4317282" y="2911041"/>
            <a:ext cx="746437" cy="746437"/>
          </a:xfrm>
          <a:custGeom>
            <a:avLst/>
            <a:gdLst/>
            <a:ahLst/>
            <a:cxnLst/>
            <a:rect l="l" t="t" r="r" b="b"/>
            <a:pathLst>
              <a:path w="1119655" h="1119655">
                <a:moveTo>
                  <a:pt x="0" y="0"/>
                </a:moveTo>
                <a:lnTo>
                  <a:pt x="1119655" y="0"/>
                </a:lnTo>
                <a:lnTo>
                  <a:pt x="1119655" y="1119654"/>
                </a:lnTo>
                <a:lnTo>
                  <a:pt x="0" y="1119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4316695" y="3901999"/>
            <a:ext cx="2630201" cy="5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>
                <a:latin typeface="Arial"/>
                <a:cs typeface="Arial Bold"/>
              </a:rPr>
              <a:t>All your health needs met in one plan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16290" y="4673507"/>
            <a:ext cx="36061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/>
              </a:rPr>
              <a:t>With a Tailored Plan, your physical, mental, severe substance use, intellectual/developmental disability or traumatic brain injury needs are 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all in one plan.</a:t>
            </a:r>
            <a:endParaRPr lang="en-US" sz="1600" b="1">
              <a:cs typeface="Arial"/>
            </a:endParaRPr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EEAEA0C3-996A-68E5-DC91-770253B96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088342" y="2934611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 descr="Icon of two hands"/>
          <p:cNvSpPr/>
          <p:nvPr/>
        </p:nvSpPr>
        <p:spPr>
          <a:xfrm>
            <a:off x="8591887" y="2934496"/>
            <a:ext cx="741850" cy="722640"/>
          </a:xfrm>
          <a:custGeom>
            <a:avLst/>
            <a:gdLst/>
            <a:ahLst/>
            <a:cxnLst/>
            <a:rect l="l" t="t" r="r" b="b"/>
            <a:pathLst>
              <a:path w="1170405" h="1170405">
                <a:moveTo>
                  <a:pt x="0" y="0"/>
                </a:moveTo>
                <a:lnTo>
                  <a:pt x="1170405" y="0"/>
                </a:lnTo>
                <a:lnTo>
                  <a:pt x="1170405" y="1170405"/>
                </a:lnTo>
                <a:lnTo>
                  <a:pt x="0" y="117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8589006" y="3902026"/>
            <a:ext cx="2630201" cy="5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>
                <a:latin typeface="Arial"/>
                <a:cs typeface="Arial"/>
              </a:rPr>
              <a:t>Support from Tailored Care Managers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87254" y="4673507"/>
            <a:ext cx="32100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Tailored Care Managers help you get the medical or specialized care you need. They can help schedule your medical appointments, arrange transportation, and more.</a:t>
            </a:r>
            <a:endParaRPr lang="en-US" sz="1600">
              <a:cs typeface="Arial"/>
            </a:endParaRPr>
          </a:p>
        </p:txBody>
      </p:sp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5C89BFC5-1611-2B80-29B1-0F351495F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d">
            <a:extLst>
              <a:ext uri="{FF2B5EF4-FFF2-40B4-BE49-F238E27FC236}">
                <a16:creationId xmlns:a16="http://schemas.microsoft.com/office/drawing/2014/main" id="{35660BA3-E757-0250-3991-30C4C5D9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3" r="22485"/>
          <a:stretch/>
        </p:blipFill>
        <p:spPr>
          <a:xfrm>
            <a:off x="3455895" y="-5818"/>
            <a:ext cx="8777804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210433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3835465"/>
            <a:ext cx="6290223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800" b="0">
                <a:solidFill>
                  <a:schemeClr val="bg1"/>
                </a:solidFill>
                <a:latin typeface="Arial"/>
                <a:cs typeface="Arial"/>
              </a:rPr>
              <a:t>Tailored Plans 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Launch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What to Expect </a:t>
            </a:r>
            <a:br>
              <a:rPr lang="en-US" sz="4000">
                <a:solidFill>
                  <a:schemeClr val="bg1"/>
                </a:solidFill>
                <a:latin typeface="Arial"/>
                <a:cs typeface="Arial"/>
              </a:rPr>
            </a:b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and Key Dates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6" name="Picture 5" descr="Logo for the North Carolina Department of Health and Human Services. ">
            <a:extLst>
              <a:ext uri="{FF2B5EF4-FFF2-40B4-BE49-F238E27FC236}">
                <a16:creationId xmlns:a16="http://schemas.microsoft.com/office/drawing/2014/main" id="{12441229-1031-1EDB-C30D-55E5C989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85800" y="637044"/>
            <a:ext cx="4024325" cy="13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a 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Tailored Plan?</a:t>
            </a:r>
            <a:endParaRPr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85800" y="2288044"/>
            <a:ext cx="4737284" cy="4028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/>
                </a:solidFill>
              </a:rPr>
              <a:t>Tailored Plans are a new kind of NC Medicaid Managed Care health plan. They cover your mental health, severe substance use, I/DD, TBI and prescriptions in one plan.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</a:pPr>
            <a:endParaRPr lang="en-US" sz="2000">
              <a:solidFill>
                <a:srgbClr val="FFFFFF"/>
              </a:solidFill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/>
                </a:solidFill>
              </a:rPr>
              <a:t>If you get NC Medicaid Direct services for these needs, your NC Medicaid plan may be moved to a Tailored Plan. The name is changing, but the services are not.</a:t>
            </a:r>
            <a:endParaRPr lang="en-US" sz="2000">
              <a:solidFill>
                <a:srgbClr val="FFFFFF"/>
              </a:solidFill>
              <a:cs typeface="Arial"/>
            </a:endParaRPr>
          </a:p>
          <a:p>
            <a:pPr>
              <a:lnSpc>
                <a:spcPct val="120000"/>
              </a:lnSpc>
            </a:pPr>
            <a:endParaRPr lang="en-US" sz="200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BC8870-002B-6DB2-CE72-CB7F1361D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0601" y="1043476"/>
            <a:ext cx="2310316" cy="2310316"/>
            <a:chOff x="6818570" y="1501915"/>
            <a:chExt cx="2310316" cy="2310316"/>
          </a:xfrm>
        </p:grpSpPr>
        <p:sp>
          <p:nvSpPr>
            <p:cNvPr id="6" name="Freeform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55834" y="1786460"/>
              <a:ext cx="835789" cy="870614"/>
            </a:xfrm>
            <a:custGeom>
              <a:avLst/>
              <a:gdLst/>
              <a:ahLst/>
              <a:cxnLst/>
              <a:rect l="l" t="t" r="r" b="b"/>
              <a:pathLst>
                <a:path w="1253684" h="1305921">
                  <a:moveTo>
                    <a:pt x="0" y="0"/>
                  </a:moveTo>
                  <a:lnTo>
                    <a:pt x="1253684" y="0"/>
                  </a:lnTo>
                  <a:lnTo>
                    <a:pt x="1253684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81452" y="2761524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Serious Mental Illness (SMI)</a:t>
              </a:r>
              <a:endParaRPr lang="en-US">
                <a:cs typeface="Arial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693774" y="380456"/>
            <a:ext cx="500034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700" b="1">
                <a:solidFill>
                  <a:srgbClr val="003764"/>
                </a:solidFill>
              </a:rPr>
              <a:t>Tailored Plans include services for people with more intense needs, including people with:</a:t>
            </a:r>
            <a:endParaRPr lang="en-US"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5BD40E-AD66-6F0C-D5B0-B50743AD5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0028" y="1043476"/>
            <a:ext cx="2310316" cy="2310316"/>
            <a:chOff x="9327997" y="1501915"/>
            <a:chExt cx="2310316" cy="2310316"/>
          </a:xfrm>
        </p:grpSpPr>
        <p:sp>
          <p:nvSpPr>
            <p:cNvPr id="11" name="Freeform 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00629" y="1786460"/>
              <a:ext cx="765052" cy="870614"/>
            </a:xfrm>
            <a:custGeom>
              <a:avLst/>
              <a:gdLst/>
              <a:ahLst/>
              <a:cxnLst/>
              <a:rect l="l" t="t" r="r" b="b"/>
              <a:pathLst>
                <a:path w="1147578" h="1305921">
                  <a:moveTo>
                    <a:pt x="0" y="0"/>
                  </a:moveTo>
                  <a:lnTo>
                    <a:pt x="1147578" y="0"/>
                  </a:lnTo>
                  <a:lnTo>
                    <a:pt x="1147578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90878" y="2766640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Severe Substance Use Disorders (SUD)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CD35CC-D066-BC2C-B0EF-31FD66D0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4266" y="3555845"/>
            <a:ext cx="2310316" cy="2480095"/>
            <a:chOff x="6822235" y="4014284"/>
            <a:chExt cx="2310316" cy="2480095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14284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29258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55833" y="4131999"/>
              <a:ext cx="843119" cy="1034501"/>
            </a:xfrm>
            <a:custGeom>
              <a:avLst/>
              <a:gdLst/>
              <a:ahLst/>
              <a:cxnLst/>
              <a:rect l="l" t="t" r="r" b="b"/>
              <a:pathLst>
                <a:path w="1264678" h="1551752">
                  <a:moveTo>
                    <a:pt x="0" y="0"/>
                  </a:moveTo>
                  <a:lnTo>
                    <a:pt x="1264678" y="0"/>
                  </a:lnTo>
                  <a:lnTo>
                    <a:pt x="1264678" y="1551752"/>
                  </a:lnTo>
                  <a:lnTo>
                    <a:pt x="0" y="155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981452" y="5263465"/>
              <a:ext cx="1984553" cy="1230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Intellectual/ Developmental Disabilities (I/DD)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7B3D45-BCEB-752C-581D-AD8858EC7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0028" y="3570819"/>
            <a:ext cx="2310316" cy="2310316"/>
            <a:chOff x="9327997" y="4029258"/>
            <a:chExt cx="2310316" cy="2310316"/>
          </a:xfrm>
        </p:grpSpPr>
        <p:sp>
          <p:nvSpPr>
            <p:cNvPr id="21" name="Freeform 2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29258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44233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20415" y="4326581"/>
              <a:ext cx="725480" cy="839919"/>
            </a:xfrm>
            <a:custGeom>
              <a:avLst/>
              <a:gdLst/>
              <a:ahLst/>
              <a:cxnLst/>
              <a:rect l="l" t="t" r="r" b="b"/>
              <a:pathLst>
                <a:path w="1088220" h="1259878">
                  <a:moveTo>
                    <a:pt x="0" y="0"/>
                  </a:moveTo>
                  <a:lnTo>
                    <a:pt x="1088219" y="0"/>
                  </a:lnTo>
                  <a:lnTo>
                    <a:pt x="1088219" y="1259878"/>
                  </a:lnTo>
                  <a:lnTo>
                    <a:pt x="0" y="12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490878" y="5297277"/>
              <a:ext cx="1984553" cy="602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Traumatic Brain Injuries (TBI)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BE0BAE25-5195-1D39-71B5-B0EFDDBC83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3095AB-840F-A165-4BE1-289A063FD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4594" y="6093931"/>
            <a:ext cx="6229589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195D1-61A8-1D89-605A-F164D0BF6966}"/>
              </a:ext>
            </a:extLst>
          </p:cNvPr>
          <p:cNvSpPr txBox="1"/>
          <p:nvPr/>
        </p:nvSpPr>
        <p:spPr>
          <a:xfrm>
            <a:off x="6104973" y="6225497"/>
            <a:ext cx="5881123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14"/>
              </a:rPr>
              <a:t>Medicaid.NC.gov/Tailored-Plans</a:t>
            </a:r>
            <a:endParaRPr lang="en-US" sz="2000" b="1"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890024" y="260061"/>
            <a:ext cx="9296833" cy="7366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19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 </a:t>
            </a:r>
            <a:r>
              <a:rPr lang="en-US" sz="36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runs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Tailored Plans?</a:t>
            </a:r>
            <a:endParaRPr lang="en-US">
              <a:ea typeface="+mn-e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91282" y="1144213"/>
            <a:ext cx="101352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Tailored Plans in North Carolina are managed by four companies called </a:t>
            </a:r>
            <a:r>
              <a:rPr lang="en-US" sz="2000" b="1">
                <a:solidFill>
                  <a:srgbClr val="000000"/>
                </a:solidFill>
              </a:rPr>
              <a:t>Local Management Entities (LME)</a:t>
            </a:r>
            <a:r>
              <a:rPr lang="en-US" sz="2000">
                <a:solidFill>
                  <a:srgbClr val="000000"/>
                </a:solidFill>
              </a:rPr>
              <a:t>.</a:t>
            </a:r>
            <a:endParaRPr lang="en-US" sz="2000"/>
          </a:p>
          <a:p>
            <a:pPr marL="457200" indent="-457200">
              <a:buAutoNum type="arabicPeriod"/>
            </a:pPr>
            <a:r>
              <a:rPr lang="en-US" sz="2000"/>
              <a:t>Your LME will cover your behavioral health, physical health, and prescriptions.</a:t>
            </a:r>
            <a:r>
              <a:rPr lang="en-US" sz="2000">
                <a:solidFill>
                  <a:srgbClr val="000000"/>
                </a:solidFill>
              </a:rPr>
              <a:t>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If your NC Medicaid is moving to a Tailored Plan, it will be managed by one of these four companies: 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68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Freeform 6" descr="Logo for Alliance Health"/>
          <p:cNvSpPr/>
          <p:nvPr/>
        </p:nvSpPr>
        <p:spPr>
          <a:xfrm>
            <a:off x="536938" y="3736734"/>
            <a:ext cx="1992295" cy="1408314"/>
          </a:xfrm>
          <a:custGeom>
            <a:avLst/>
            <a:gdLst/>
            <a:ahLst/>
            <a:cxnLst/>
            <a:rect l="l" t="t" r="r" b="b"/>
            <a:pathLst>
              <a:path w="2988442" h="2112471">
                <a:moveTo>
                  <a:pt x="0" y="0"/>
                </a:moveTo>
                <a:lnTo>
                  <a:pt x="2988442" y="0"/>
                </a:lnTo>
                <a:lnTo>
                  <a:pt x="2988442" y="2112471"/>
                </a:lnTo>
                <a:lnTo>
                  <a:pt x="0" y="211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38" b="-223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36938" y="5572303"/>
            <a:ext cx="2102875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Alliance Health</a:t>
            </a:r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29396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0" name="Freeform 10" descr="Logo for Partners"/>
          <p:cNvSpPr/>
          <p:nvPr/>
        </p:nvSpPr>
        <p:spPr>
          <a:xfrm>
            <a:off x="3438721" y="3370233"/>
            <a:ext cx="2314363" cy="1874424"/>
          </a:xfrm>
          <a:custGeom>
            <a:avLst/>
            <a:gdLst/>
            <a:ahLst/>
            <a:cxnLst/>
            <a:rect l="l" t="t" r="r" b="b"/>
            <a:pathLst>
              <a:path w="3471545" h="2811636">
                <a:moveTo>
                  <a:pt x="0" y="0"/>
                </a:moveTo>
                <a:lnTo>
                  <a:pt x="3471545" y="0"/>
                </a:lnTo>
                <a:lnTo>
                  <a:pt x="3471545" y="2811636"/>
                </a:lnTo>
                <a:lnTo>
                  <a:pt x="0" y="2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3329396" y="5572303"/>
            <a:ext cx="2622046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Partners Health Management</a:t>
            </a:r>
            <a:endParaRPr lang="en-US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8660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5" name="Freeform 15" descr="Icon for Trillium"/>
          <p:cNvSpPr/>
          <p:nvPr/>
        </p:nvSpPr>
        <p:spPr>
          <a:xfrm>
            <a:off x="7111699" y="3488573"/>
            <a:ext cx="970468" cy="873488"/>
          </a:xfrm>
          <a:custGeom>
            <a:avLst/>
            <a:gdLst/>
            <a:ahLst/>
            <a:cxnLst/>
            <a:rect l="l" t="t" r="r" b="b"/>
            <a:pathLst>
              <a:path w="1455702" h="1310232">
                <a:moveTo>
                  <a:pt x="0" y="0"/>
                </a:moveTo>
                <a:lnTo>
                  <a:pt x="1455702" y="0"/>
                </a:lnTo>
                <a:lnTo>
                  <a:pt x="1455702" y="1310232"/>
                </a:lnTo>
                <a:lnTo>
                  <a:pt x="0" y="131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7" r="-177705" b="-10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Logo for Trillium Health Resources"/>
          <p:cNvSpPr/>
          <p:nvPr/>
        </p:nvSpPr>
        <p:spPr>
          <a:xfrm>
            <a:off x="6931394" y="4533674"/>
            <a:ext cx="1347546" cy="707263"/>
          </a:xfrm>
          <a:custGeom>
            <a:avLst/>
            <a:gdLst/>
            <a:ahLst/>
            <a:cxnLst/>
            <a:rect l="l" t="t" r="r" b="b"/>
            <a:pathLst>
              <a:path w="2021319" h="1060895">
                <a:moveTo>
                  <a:pt x="0" y="0"/>
                </a:moveTo>
                <a:lnTo>
                  <a:pt x="2021320" y="0"/>
                </a:lnTo>
                <a:lnTo>
                  <a:pt x="2021320" y="1060895"/>
                </a:lnTo>
                <a:lnTo>
                  <a:pt x="0" y="1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67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2"/>
          <p:cNvSpPr txBox="1"/>
          <p:nvPr/>
        </p:nvSpPr>
        <p:spPr>
          <a:xfrm>
            <a:off x="6375084" y="5551421"/>
            <a:ext cx="2443697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Trillium Health Resources</a:t>
            </a:r>
            <a:endParaRPr lang="en-US"/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40382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Freeform 19" descr="Logo for Vaya Health"/>
          <p:cNvSpPr/>
          <p:nvPr/>
        </p:nvSpPr>
        <p:spPr>
          <a:xfrm>
            <a:off x="9360028" y="3698751"/>
            <a:ext cx="2404823" cy="1306557"/>
          </a:xfrm>
          <a:custGeom>
            <a:avLst/>
            <a:gdLst/>
            <a:ahLst/>
            <a:cxnLst/>
            <a:rect l="l" t="t" r="r" b="b"/>
            <a:pathLst>
              <a:path w="3607234" h="1959836">
                <a:moveTo>
                  <a:pt x="0" y="0"/>
                </a:moveTo>
                <a:lnTo>
                  <a:pt x="3607233" y="0"/>
                </a:lnTo>
                <a:lnTo>
                  <a:pt x="3607233" y="1959836"/>
                </a:lnTo>
                <a:lnTo>
                  <a:pt x="0" y="1959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23"/>
          <p:cNvSpPr txBox="1"/>
          <p:nvPr/>
        </p:nvSpPr>
        <p:spPr>
          <a:xfrm>
            <a:off x="9340382" y="5572303"/>
            <a:ext cx="2533014" cy="28309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 dirty="0">
                <a:solidFill>
                  <a:schemeClr val="bg1"/>
                </a:solidFill>
              </a:rPr>
              <a:t>Vaya Total Care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28" name="Picture 27" descr="Logo for the North Carolina Department of Health and Human Services. ">
            <a:extLst>
              <a:ext uri="{FF2B5EF4-FFF2-40B4-BE49-F238E27FC236}">
                <a16:creationId xmlns:a16="http://schemas.microsoft.com/office/drawing/2014/main" id="{E3805D47-C451-CBAA-94FA-66E74122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Symbol for a map marker">
            <a:extLst>
              <a:ext uri="{FF2B5EF4-FFF2-40B4-BE49-F238E27FC236}">
                <a16:creationId xmlns:a16="http://schemas.microsoft.com/office/drawing/2014/main" id="{AD25FC94-294A-7C39-9A7B-DF82FB089E37}"/>
              </a:ext>
            </a:extLst>
          </p:cNvPr>
          <p:cNvSpPr/>
          <p:nvPr/>
        </p:nvSpPr>
        <p:spPr>
          <a:xfrm>
            <a:off x="224903" y="539778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4" y="0"/>
                </a:lnTo>
                <a:lnTo>
                  <a:pt x="1382694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8F5837F-AF2C-92C5-4690-266192A939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665" y="488977"/>
            <a:ext cx="3480529" cy="7939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1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will I know which Tailored Plan I am in?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CA3D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ADFE81A-7CB7-AFC1-769A-D03287F2DF28}"/>
              </a:ext>
            </a:extLst>
          </p:cNvPr>
          <p:cNvSpPr txBox="1"/>
          <p:nvPr/>
        </p:nvSpPr>
        <p:spPr>
          <a:xfrm>
            <a:off x="1523665" y="1408129"/>
            <a:ext cx="4312302" cy="12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3764"/>
                </a:solidFill>
              </a:rPr>
              <a:t>A letter was mailed in mid-April. That letter has information about which Tailored Plan you are in. Your plan is assigned based on the county where you get your Medicaid benefits. </a:t>
            </a:r>
            <a:endParaRPr lang="en-US" sz="1650" dirty="0">
              <a:solidFill>
                <a:srgbClr val="003764"/>
              </a:solidFill>
              <a:cs typeface="Arial"/>
            </a:endParaRPr>
          </a:p>
          <a:p>
            <a:endParaRPr lang="en-US" sz="1650" dirty="0">
              <a:solidFill>
                <a:srgbClr val="003764"/>
              </a:solidFill>
              <a:cs typeface="Arial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7CED100F-5DC0-4CCA-B8CE-33CC8E99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9235" y="714050"/>
            <a:ext cx="0" cy="1957931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2A2F3390-9E24-E204-1A45-1DF535E96D79}"/>
              </a:ext>
            </a:extLst>
          </p:cNvPr>
          <p:cNvSpPr txBox="1"/>
          <p:nvPr/>
        </p:nvSpPr>
        <p:spPr>
          <a:xfrm>
            <a:off x="6968730" y="488978"/>
            <a:ext cx="3615961" cy="7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1755"/>
              </a:lnSpc>
            </a:pPr>
            <a:r>
              <a:rPr lang="en-US" sz="2400" b="1" dirty="0">
                <a:solidFill>
                  <a:srgbClr val="003764"/>
                </a:solidFill>
              </a:rPr>
              <a:t>There is only one Tailored Plan per county</a:t>
            </a:r>
            <a:endParaRPr lang="en-US" dirty="0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B5C15C4-8BBC-01EB-2401-367CB5E2AC9D}"/>
              </a:ext>
            </a:extLst>
          </p:cNvPr>
          <p:cNvSpPr txBox="1"/>
          <p:nvPr/>
        </p:nvSpPr>
        <p:spPr>
          <a:xfrm>
            <a:off x="7006829" y="1411996"/>
            <a:ext cx="3674297" cy="1026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67">
                <a:solidFill>
                  <a:srgbClr val="003764"/>
                </a:solidFill>
              </a:rPr>
              <a:t>Your assigned Tailored Plan</a:t>
            </a:r>
            <a:endParaRPr lang="en-US">
              <a:cs typeface="Arial"/>
            </a:endParaRPr>
          </a:p>
          <a:p>
            <a:r>
              <a:rPr lang="en-US" sz="1667">
                <a:solidFill>
                  <a:srgbClr val="003764"/>
                </a:solidFill>
              </a:rPr>
              <a:t>is based on the county that manages your Medicaid benefits. You cannot choose a different Tailored Plan.</a:t>
            </a:r>
            <a:endParaRPr lang="en-US" sz="1667">
              <a:solidFill>
                <a:srgbClr val="003764"/>
              </a:solidFill>
              <a:cs typeface="Arial"/>
            </a:endParaRPr>
          </a:p>
        </p:txBody>
      </p:sp>
      <p:sp>
        <p:nvSpPr>
          <p:cNvPr id="18" name="Freeform 15" descr="Symbol for a map marker">
            <a:extLst>
              <a:ext uri="{FF2B5EF4-FFF2-40B4-BE49-F238E27FC236}">
                <a16:creationId xmlns:a16="http://schemas.microsoft.com/office/drawing/2014/main" id="{0F396ED7-1E51-BF58-BBB0-FC1A4B2D9132}"/>
              </a:ext>
            </a:extLst>
          </p:cNvPr>
          <p:cNvSpPr/>
          <p:nvPr/>
        </p:nvSpPr>
        <p:spPr>
          <a:xfrm>
            <a:off x="10864091" y="455707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3" y="0"/>
                </a:lnTo>
                <a:lnTo>
                  <a:pt x="1382693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0DFE2D9-2D67-B382-2BC7-4432311D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76071"/>
            <a:ext cx="12191997" cy="4148543"/>
          </a:xfrm>
          <a:custGeom>
            <a:avLst/>
            <a:gdLst/>
            <a:ahLst/>
            <a:cxnLst/>
            <a:rect l="l" t="t" r="r" b="b"/>
            <a:pathLst>
              <a:path w="4816592" h="1521383">
                <a:moveTo>
                  <a:pt x="0" y="0"/>
                </a:moveTo>
                <a:lnTo>
                  <a:pt x="4816592" y="0"/>
                </a:lnTo>
                <a:lnTo>
                  <a:pt x="4816592" y="1521383"/>
                </a:lnTo>
                <a:lnTo>
                  <a:pt x="0" y="152138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20" name="Picture 19" descr="Map showing Tailored Plan LMEs by county. ">
            <a:extLst>
              <a:ext uri="{FF2B5EF4-FFF2-40B4-BE49-F238E27FC236}">
                <a16:creationId xmlns:a16="http://schemas.microsoft.com/office/drawing/2014/main" id="{635FC011-12A0-9F3A-95FD-0E6A4FD22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5" t="34856" r="2714" b="1968"/>
          <a:stretch/>
        </p:blipFill>
        <p:spPr>
          <a:xfrm>
            <a:off x="449944" y="2720443"/>
            <a:ext cx="11001444" cy="4173136"/>
          </a:xfrm>
          <a:prstGeom prst="rect">
            <a:avLst/>
          </a:prstGeom>
        </p:spPr>
      </p:pic>
      <p:pic>
        <p:nvPicPr>
          <p:cNvPr id="21" name="Picture 20" descr=" Logo for the North Carolina Department of Health and Human Services. ">
            <a:extLst>
              <a:ext uri="{FF2B5EF4-FFF2-40B4-BE49-F238E27FC236}">
                <a16:creationId xmlns:a16="http://schemas.microsoft.com/office/drawing/2014/main" id="{5CC905A8-0892-4B6D-8A03-3A6676DF5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7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773302" y="585272"/>
            <a:ext cx="4570527" cy="4884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What’s new for you?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Freeform 4" descr="Symbol for a plus sign"/>
          <p:cNvSpPr/>
          <p:nvPr/>
        </p:nvSpPr>
        <p:spPr>
          <a:xfrm>
            <a:off x="761879" y="1372209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1407662" y="1322378"/>
            <a:ext cx="4056140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9777"/>
              </a:lnSpc>
            </a:pPr>
            <a:r>
              <a:rPr lang="en-US" sz="1889" b="1" dirty="0">
                <a:solidFill>
                  <a:srgbClr val="003764"/>
                </a:solidFill>
                <a:latin typeface="Arial"/>
                <a:cs typeface="Arial"/>
              </a:rPr>
              <a:t>Providers must be in-network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9262" y="1682346"/>
            <a:ext cx="3903443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Arial"/>
                <a:cs typeface="Arial"/>
              </a:rPr>
              <a:t>Your providers (doctors and specialists) must be in the Tailored Plan’s network (also called “in-network”) to be covered.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Freeform 5" descr="Symbol for a plus sign"/>
          <p:cNvSpPr/>
          <p:nvPr/>
        </p:nvSpPr>
        <p:spPr>
          <a:xfrm>
            <a:off x="761879" y="274059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1407662" y="2683444"/>
            <a:ext cx="3269296" cy="58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89" b="1" dirty="0">
                <a:solidFill>
                  <a:srgbClr val="003764"/>
                </a:solidFill>
                <a:latin typeface="Arial"/>
                <a:cs typeface="Arial"/>
              </a:rPr>
              <a:t>You must choose a new PCP if yours is not in-network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29262" y="3367544"/>
            <a:ext cx="40345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latin typeface="Arial"/>
              </a:rPr>
              <a:t>If you don’t choose a PCP that’s in your Tailored Plan’s network, one was assigned to you. </a:t>
            </a:r>
            <a:r>
              <a:rPr lang="en-US" sz="1650" b="1" dirty="0">
                <a:latin typeface="Arial"/>
              </a:rPr>
              <a:t>You can change it until January 31, 2025. </a:t>
            </a:r>
            <a:endParaRPr lang="en-US" sz="1650" b="1" dirty="0">
              <a:latin typeface="Arial"/>
              <a:cs typeface="Arial"/>
            </a:endParaRPr>
          </a:p>
        </p:txBody>
      </p:sp>
      <p:sp>
        <p:nvSpPr>
          <p:cNvPr id="6" name="Freeform 6" descr="Symbol for a plus sign"/>
          <p:cNvSpPr/>
          <p:nvPr/>
        </p:nvSpPr>
        <p:spPr>
          <a:xfrm>
            <a:off x="756615" y="459453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1"/>
                </a:lnTo>
                <a:lnTo>
                  <a:pt x="0" y="610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1420468" y="4599308"/>
            <a:ext cx="3364578" cy="31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9777"/>
              </a:lnSpc>
            </a:pPr>
            <a:r>
              <a:rPr lang="en-US" sz="1850" b="1" dirty="0">
                <a:solidFill>
                  <a:srgbClr val="003764"/>
                </a:solidFill>
                <a:latin typeface="Arial"/>
                <a:cs typeface="Arial"/>
              </a:rPr>
              <a:t>More covered services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0158" y="4974453"/>
            <a:ext cx="404816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Arial"/>
              </a:rPr>
              <a:t>If you choose to move from a Standard Plan (Healthy Blue, AmeriHealth Caritas, Carolina Complete, UnitedHealthcare or WellCare), you will get more services covered than you do now.</a:t>
            </a:r>
            <a:endParaRPr lang="en-US" sz="16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79074" y="1309370"/>
            <a:ext cx="0" cy="4751604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6757575" y="585272"/>
            <a:ext cx="4755207" cy="48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8610"/>
              </a:lnSpc>
            </a:pPr>
            <a:r>
              <a:rPr lang="en-US" sz="2933" b="1" dirty="0">
                <a:solidFill>
                  <a:srgbClr val="147DAF"/>
                </a:solidFill>
                <a:latin typeface="Arial Bold"/>
              </a:rPr>
              <a:t>What’s staying the same?</a:t>
            </a:r>
            <a:endParaRPr lang="en-US" dirty="0"/>
          </a:p>
        </p:txBody>
      </p:sp>
      <p:sp>
        <p:nvSpPr>
          <p:cNvPr id="7" name="Freeform 7" descr="Symbol for an equals sign"/>
          <p:cNvSpPr/>
          <p:nvPr/>
        </p:nvSpPr>
        <p:spPr>
          <a:xfrm>
            <a:off x="6629844" y="1372209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7270064" y="1329697"/>
            <a:ext cx="3145056" cy="5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889" b="1">
                <a:solidFill>
                  <a:srgbClr val="003764"/>
                </a:solidFill>
                <a:latin typeface="Arial"/>
                <a:cs typeface="Arial"/>
              </a:rPr>
              <a:t>Your plan covers the same services as before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91664" y="1978723"/>
            <a:ext cx="3371593" cy="76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50">
                <a:solidFill>
                  <a:srgbClr val="000000"/>
                </a:solidFill>
                <a:latin typeface="Arial"/>
                <a:cs typeface="Arial"/>
              </a:rPr>
              <a:t>This includes I/DD, TBI, mental health, severe substance use, and care management services.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2" name="Freeform 22" descr="Symbol for a equals sign"/>
          <p:cNvSpPr/>
          <p:nvPr/>
        </p:nvSpPr>
        <p:spPr>
          <a:xfrm>
            <a:off x="6629844" y="3081699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7270063" y="3055435"/>
            <a:ext cx="4505917" cy="316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9777"/>
              </a:lnSpc>
            </a:pPr>
            <a:r>
              <a:rPr lang="en-US" sz="1850" b="1" dirty="0">
                <a:solidFill>
                  <a:srgbClr val="003764"/>
                </a:solidFill>
                <a:latin typeface="Arial"/>
                <a:cs typeface="Arial"/>
              </a:rPr>
              <a:t>Innovations/TBI Waiver members</a:t>
            </a:r>
            <a:endParaRPr lang="en-US" sz="1850" dirty="0">
              <a:latin typeface="Arial"/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291664" y="3412283"/>
            <a:ext cx="3903443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Arial"/>
              </a:rPr>
              <a:t>If you’re on the Innovations Waiver or TBI Waiver, you keep your spot. If you’re on the waitlist, you keep your place in line.</a:t>
            </a:r>
            <a:endParaRPr lang="en-US" sz="16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Freeform 23" descr="Symbol for a equals sign"/>
          <p:cNvSpPr/>
          <p:nvPr/>
        </p:nvSpPr>
        <p:spPr>
          <a:xfrm>
            <a:off x="6629844" y="4524907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7270065" y="4527881"/>
            <a:ext cx="4242717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850" b="1">
                <a:solidFill>
                  <a:srgbClr val="003764"/>
                </a:solidFill>
                <a:latin typeface="Arial"/>
                <a:cs typeface="Arial"/>
              </a:rPr>
              <a:t>Same Tailored Care Manager as the one you have now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71611" y="5209112"/>
            <a:ext cx="3624257" cy="130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63">
                <a:solidFill>
                  <a:srgbClr val="000000"/>
                </a:solidFill>
                <a:latin typeface="Arial"/>
                <a:cs typeface="Arial"/>
              </a:rPr>
              <a:t>You have access to a Tailored Care Manager who can help you get the health services you need. If you have one now, they won’t change.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sz="1663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141931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4" ma:contentTypeDescription="Create a new document." ma:contentTypeScope="" ma:versionID="c0a9b77369d8dfb04e229636675e7904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cd9fc0ffe8be937586e54483784ad3ee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  <UserInfo>
        <DisplayName>Bell, Eve V</DisplayName>
        <AccountId>258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27182A-75A4-4D78-BD97-7B8D0494BA62}">
  <ds:schemaRefs>
    <ds:schemaRef ds:uri="84b9caf8-ae5b-44cf-ac25-105a843376d7"/>
    <ds:schemaRef ds:uri="fc913f6e-4680-41b5-a740-4749326fb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2DB0B-16A8-44D1-BF32-404582A839E0}">
  <ds:schemaRefs>
    <ds:schemaRef ds:uri="fc913f6e-4680-41b5-a740-4749326fbbd9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84b9caf8-ae5b-44cf-ac25-105a843376d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3077</Words>
  <Application>Microsoft Office PowerPoint</Application>
  <PresentationFormat>Widescreen</PresentationFormat>
  <Paragraphs>365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6_Office Theme</vt:lpstr>
      <vt:lpstr>TAILORED PLANS ESSENTIALS PRESENTATION</vt:lpstr>
      <vt:lpstr>Tailored Plans  Essentials Presentation</vt:lpstr>
      <vt:lpstr>In this presentation...</vt:lpstr>
      <vt:lpstr>Moving to a Tailored Plan? Here's what you need to know</vt:lpstr>
      <vt:lpstr>Tailored Plans Launch  What to Expect  and Key Dates</vt:lpstr>
      <vt:lpstr>What is a  Tailored Plan?</vt:lpstr>
      <vt:lpstr>Who runs Tailored Plans?</vt:lpstr>
      <vt:lpstr>How will I know which Tailored Plan I am in?</vt:lpstr>
      <vt:lpstr>What’s new for you?</vt:lpstr>
      <vt:lpstr>If you will be moved to a Tailored Plan (LME)</vt:lpstr>
      <vt:lpstr>Do I have to move to a Tailored Plan?</vt:lpstr>
      <vt:lpstr>Call your Tailored Plan to make sure your doctors and specialists are in your network</vt:lpstr>
      <vt:lpstr>If your specialist or doctor is not in your network:</vt:lpstr>
      <vt:lpstr>What is in the Welcome Packet?</vt:lpstr>
      <vt:lpstr> Services Offered by Tailored Plans</vt:lpstr>
      <vt:lpstr>Assistance Offered by Tailored Care Managers</vt:lpstr>
      <vt:lpstr>Services offered by Tailored Plans  If you opt out of Tailored Plans, these services are not paid for by other NC Medicaid Managed Care health plans. </vt:lpstr>
      <vt:lpstr>Non-Emergency Medical  Transportation  (NEMT) </vt:lpstr>
      <vt:lpstr>Continued... Non-Emergency Medical  Transportation  (NEMT) </vt:lpstr>
      <vt:lpstr>Continued... Non-Emergency Medical  Transportation  (NEMT) </vt:lpstr>
      <vt:lpstr>1915(i)  Medicaid Home and Community-Based Services</vt:lpstr>
      <vt:lpstr>1915(i)  Medicaid Home and Community-Based Services</vt:lpstr>
      <vt:lpstr> What  should I do?</vt:lpstr>
      <vt:lpstr>Moving to Tailored Plans?  Here are 5 things you can do:</vt:lpstr>
      <vt:lpstr>What you should do 1. Update your address if needed</vt:lpstr>
      <vt:lpstr>What you should know  2. Know who your Tailored Plan is</vt:lpstr>
      <vt:lpstr>What you should do 3. Change your assigned primary care provider (PCP), if desired</vt:lpstr>
      <vt:lpstr>What you should do 4. Check if your doctors and specialists are      in your Tailored Plan</vt:lpstr>
      <vt:lpstr>What you should do 5. Ask about your Tailored Care Manager</vt:lpstr>
      <vt:lpstr>Summary: What You Should Do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Plan_Reusable Slide Deck</dc:title>
  <dc:creator>Batton, Kathleen</dc:creator>
  <cp:lastModifiedBy>Marnay Meyer</cp:lastModifiedBy>
  <cp:revision>74</cp:revision>
  <cp:lastPrinted>2023-08-09T12:10:27Z</cp:lastPrinted>
  <dcterms:created xsi:type="dcterms:W3CDTF">2020-05-12T11:47:08Z</dcterms:created>
  <dcterms:modified xsi:type="dcterms:W3CDTF">2024-06-11T18:56:47Z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