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4"/>
  </p:sldMasterIdLst>
  <p:notesMasterIdLst>
    <p:notesMasterId r:id="rId10"/>
  </p:notesMasterIdLst>
  <p:sldIdLst>
    <p:sldId id="2147376866" r:id="rId5"/>
    <p:sldId id="2147478940" r:id="rId6"/>
    <p:sldId id="2147478941" r:id="rId7"/>
    <p:sldId id="2147478942" r:id="rId8"/>
    <p:sldId id="2147478938" r:id="rId9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0850E02-58B2-ED05-4C81-E2B0C266FC58}" name="dina.manco" initials="di" userId="S::dina.manco_gmail.com#ext#@ncconnect.onmicrosoft.com::a6393582-625f-459a-9d67-3a4b3549c77d" providerId="AD"/>
  <p188:author id="{BF19D704-2318-08E5-9E55-A1D600AD0907}" name="Leighs, Michael" initials="ML" userId="S::Michael.Leighs@dhhs.nc.gov::f71eca8c-cf8e-4d37-b6bc-32fc734c58e8" providerId="AD"/>
  <p188:author id="{8FD02E15-1A61-D6C6-80E4-B8A0D90A9C9C}" name="Jennifer Guzman" initials="JG" userId="S::jennifer_neimandcollaborative.com#ext#@ncconnect.onmicrosoft.com::d1fd53fc-b710-4950-b285-3211e5dc037a" providerId="AD"/>
  <p188:author id="{125A4E15-4A1B-325F-705D-D9432ED1EE78}" name="Karolyn Cooper" initials="KC" userId="S::karolyn@neimandcollaborative.com::401cfc8b-27cf-472e-9d7c-8f9707baf2e2" providerId="AD"/>
  <p188:author id="{054F7A29-B4C7-E4F1-19BC-2E674CFA69CF}" name="Visconti, Katherine" initials="VK" userId="S::katherine.visconti@dhhs.nc.gov::191776c4-5fa7-4444-b9e9-b7deeae93e0a" providerId="AD"/>
  <p188:author id="{EB9B062A-89CE-B16B-A3EE-8D49F6E4109E}" name="Connor, Melissa" initials="CM" userId="S::Melissa.Connor_ACN@dhhs.nc.gov::73231f98-1458-4153-87f9-a30c4d410029" providerId="AD"/>
  <p188:author id="{49ACDC2B-2ADB-F63E-6F1F-CDDE851D42A7}" name="Yarbrough, Ginger" initials="YG" userId="S::ginger.yarbrough@dhhs.nc.gov::5eadee57-f39e-44e8-9b5e-c4592cafa7cd" providerId="AD"/>
  <p188:author id="{2576673B-DAD2-1A71-04E7-4536DDF2B135}" name="Gregosky, Sarah A" initials="GA" userId="S::sarah.gregosky@dhhs.nc.gov::f6d4c92e-ae14-47fa-b358-240be48f0414" providerId="AD"/>
  <p188:author id="{8E87B13C-677B-4A43-9E2D-3A7FC880A4AF}" name="Fulcher, Eva D" initials="FD" userId="S::eva.fulcher@dhhs.nc.gov::c04010b9-2700-4e2d-8731-a5ac5d2fc5f7" providerId="AD"/>
  <p188:author id="{2EA6E340-9C1F-DF07-1303-B690BA9A130F}" name="Connor, Melissa" initials="CM" userId="S::melissa.connor_acn@dhhs.nc.gov::73231f98-1458-4153-87f9-a30c4d410029" providerId="AD"/>
  <p188:author id="{5711A34C-125A-7614-33DC-0040A6884DA7}" name="Bush, Melanie E" initials="BME" userId="S::melanie.bush@dhhs.nc.gov::b47a0c96-d1fe-41f5-a768-549375b87e12" providerId="AD"/>
  <p188:author id="{B9E2ED4E-EFE0-529D-D9D8-9D864BE50767}" name="Pitsor, Jack" initials="PJ" userId="S::jack.pitsor@dhhs.nc.gov::f9574aa9-ad15-4853-ba01-1f696fa53ce2" providerId="AD"/>
  <p188:author id="{75904651-EFD0-C54A-F6D6-3243C5292586}" name="christina.ngo.bui" initials="ch" userId="S::christina.ngo.bui_gmail.com#ext#@ncconnect.onmicrosoft.com::626deb5c-6642-45a9-ad52-0dde63f202a9" providerId="AD"/>
  <p188:author id="{1DF5A753-7585-EA00-A723-BE9001C41BC2}" name="Marjorie Bitar" initials="MB" userId="S::mbitar@oakhillstrategies.com::8d464820-42f2-41e4-9fb4-9533939f9f3d" providerId="AD"/>
  <p188:author id="{41EC9D5A-B6C7-AFDD-9D6C-FE307F0FF754}" name="Rich Neimand" initials="RN" userId="S::rich@neimandcollaborative.com::dfdd3ec1-39e6-4bc1-9f80-6b19f4f86232" providerId="AD"/>
  <p188:author id="{E910325E-C84D-F17E-B7D2-A3A9A73C981A}" name="Litman, David A" initials="LA" userId="S::david.litman@dhhs.nc.gov::70c19621-aaef-4174-bb81-8c52156ae890" providerId="AD"/>
  <p188:author id="{42157A5E-D5D0-CDF1-3C4C-A6259207EA13}" name="Palmer, LaQuana R" initials="PR" userId="S::laquana.palmer@dhhs.nc.gov::96a514b4-af87-4b3d-aed0-61f433e69ad7" providerId="AD"/>
  <p188:author id="{C59D1760-D7C2-B213-362E-915648D9A379}" name="Goodwin, Jamon" initials="GJ" userId="S::Jamon.Goodwin_ACN@dhhs.nc.gov::e06b250f-2633-4328-9b60-ef2f1671faae" providerId="AD"/>
  <p188:author id="{6A5D6268-5026-66A2-2DB6-0105A4972217}" name="Tilson, Betsey" initials="ET" userId="S::Betsey.Tilson@dhhs.nc.gov::8c402ae9-30a0-4935-b252-53cd876f4c5d" providerId="AD"/>
  <p188:author id="{8FF2DA68-5738-7B94-3447-4BE9B78D8B08}" name="Hawkes, Deanna" initials="DH" userId="S::Deanna.Hawkes@dhhs.nc.gov::3c064f46-76ae-4643-b912-e931f4826ded" providerId="AD"/>
  <p188:author id="{E0ED0569-04C9-85D4-2A6B-F50F8780ABF6}" name="Luques, Melanie E" initials="LME" userId="S::melanie.e.luques_acn@dhhs.nc.gov::53d5e593-e4ce-405d-8d36-9116300605d5" providerId="AD"/>
  <p188:author id="{8E5BF16A-93EF-B162-E832-0CB9230AF4C2}" name="DuVernois, Candice" initials="DC" userId="S::candice.duvernois@dhhs.nc.gov::b5b1b1ff-2465-49b6-b098-2a5e9338b636" providerId="AD"/>
  <p188:author id="{5252E66B-1491-8800-BD7B-FC8029AD0110}" name="Sarah Hutchinson" initials="SH" userId="S::sarah_neimandcollaborative.com#ext#@ncconnect.onmicrosoft.com::b58dcbc7-0afa-4a1c-baed-53722a993875" providerId="AD"/>
  <p188:author id="{8A8B986C-A37C-94F0-D276-6C091C59BC45}" name="Picone, Lauren" initials="PL" userId="S::lauren.picone_acn@dhhs.nc.gov::9336c1a6-3e29-4fa3-8a95-df2126f656b8" providerId="AD"/>
  <p188:author id="{A773F86D-1234-EA6F-8A5E-D9D1D16DBC53}" name="Rich Neimand" initials="RN" userId="S::rich_neimandcollaborative.com#ext#@ncconnect.onmicrosoft.com::4c78c524-9a9e-44a4-949b-7d17dc8fc02b" providerId="AD"/>
  <p188:author id="{CA691870-B7D0-F097-26B2-0535DFA7790C}" name="Lauren Picone" initials="LP" userId="Lauren Picone" providerId="None"/>
  <p188:author id="{F5B3E972-FFB6-1626-9A19-AD0363A4462B}" name="Rousseau, Charles" initials="RC" userId="S::charles.rousseau@dhhs.nc.gov::13bd7c30-138a-415a-bc09-628c5e8205d6" providerId="AD"/>
  <p188:author id="{AB97C878-528F-1380-73B1-AD1354A0A545}" name="Ally Agoglia" initials="AA" userId="S::ally@neimandcollaborative.com::38f20525-43a2-4857-8137-46f11494975f" providerId="AD"/>
  <p188:author id="{6425EC7C-9BBB-405F-5FF8-88C9E548F2C5}" name="Lerche, Julia K" initials="LK" userId="S::julia.lerche@dhhs.nc.gov::3937bbab-5606-4ec6-8f19-d68752357e06" providerId="AD"/>
  <p188:author id="{1DF03189-AE37-0062-386D-80F883826DE4}" name="Batton, Kathleen" initials="BK" userId="S::kathleen.batton@dhhs.nc.gov::4ef56f2e-b55a-4668-b86f-e44055726add" providerId="AD"/>
  <p188:author id="{94C98290-AA59-DE86-F200-D2B56693EB80}" name="Sarah Hutchinson" initials="SH" userId="S::sarah@neimandcollaborative.com::a3a884bd-4415-41e9-9023-0c70583e82b6" providerId="AD"/>
  <p188:author id="{C86B2F96-DA17-D1BB-F69F-B2F12393F201}" name="Tracy Zimmerman" initials="TZ" userId="S::tracy@neimandcollaborative.com::d9847f8c-56a4-4136-9a53-5158504a243c" providerId="AD"/>
  <p188:author id="{EDB2EB9A-5D32-C351-0155-3246A3BC9CB9}" name="Hawkes, Deanna" initials="HD" userId="S::deanna.hawkes@dhhs.nc.gov::3c064f46-76ae-4643-b912-e931f4826ded" providerId="AD"/>
  <p188:author id="{FC57019D-BDD1-8F68-EB0E-0CB394BA3EAA}" name="Kappler, Jonathan" initials="KJ" userId="S::jonathan.kappler@dhhs.nc.gov::6a264f18-eaf3-42a6-9b17-68c22dad2cb9" providerId="AD"/>
  <p188:author id="{A1DB6EA2-B846-C48F-8CA0-2842760A8EEA}" name="Tracy Zimmerman" initials="TZ" userId="S::tracy_neimandcollaborative.com#ext#@ncconnect.onmicrosoft.com::e14eb1b0-097a-42cb-a01c-68a044f93d43" providerId="AD"/>
  <p188:author id="{476A06A4-8744-CFC0-EED5-F27D7E9146C3}" name="Yazmin Garcia Rico" initials="YG" userId="3e4c789c693c0317" providerId="Windows Live"/>
  <p188:author id="{227CCAAE-5C99-2A83-74C4-D0FA4AE17C77}" name="Leighs, Michael" initials="LM" userId="S::michael.leighs@dhhs.nc.gov::f71eca8c-cf8e-4d37-b6bc-32fc734c58e8" providerId="AD"/>
  <p188:author id="{FCA333B0-E60C-92AB-1BAC-77F3A43D691C}" name="Meade, Jennifer" initials="MJ" userId="S::jennifer.meade@dhhs.nc.gov::c9a86a1e-3e10-4e85-a83e-9af8a67cd6a8" providerId="AD"/>
  <p188:author id="{AA7C4AB0-A3F8-27A9-8DF1-FAEC84522C72}" name="Bryant, Angela R" initials="BR" userId="S::angela.bryant@dhhs.nc.gov::c23ebb59-67d5-4537-8d1e-752e9bd17cc6" providerId="AD"/>
  <p188:author id="{87C75BB0-4EF4-1E01-44E5-AAABDD8CC5D2}" name="Dowler, Shannon" initials="DS" userId="S::shannon.dowler@dhhs.nc.gov::c4a34d52-3234-4824-9d62-813d74c00d00" providerId="AD"/>
  <p188:author id="{09A2A9C0-C878-1188-1BA6-E63366A25D12}" name="Guy, Dan" initials="GD" userId="S::dan.guy@dhhs.nc.gov::296e1cde-e7cb-4eb7-872a-2c7272bce1df" providerId="AD"/>
  <p188:author id="{A671A9C2-7416-2CAA-4D0E-8DD88848ECFE}" name="Rebecca Diaz-Castrejon" initials="RD" userId="S::rebecca_neimandcollaborative.com#ext#@ncconnect.onmicrosoft.com::2e9df2d5-df92-4e5c-ad51-805d35800e25" providerId="AD"/>
  <p188:author id="{50D876C3-874B-8D40-7D91-56F0ED0023F1}" name="Batton, Kathleen" initials="KB" userId="Batton, Kathleen" providerId="None"/>
  <p188:author id="{E03694C3-3F16-99FC-1B44-6B73EFC11B8D}" name="Jim Webb" initials="JW" userId="S::jim_jimwebb.com#ext#@ncconnect.onmicrosoft.com::ab6200f0-fa0e-49e3-97e0-b779493993a9" providerId="AD"/>
  <p188:author id="{BA398AC7-22D6-57C1-629A-0BD6DD0BD88D}" name="Crosbie, Kelly M" initials="CM" userId="S::kelly.crosbie@dhhs.nc.gov::2bd84adc-f031-4e18-9c12-8d5d4075eccd" providerId="AD"/>
  <p188:author id="{6F4DF7C8-4F20-44B6-6DE1-E9BFEBEA88CB}" name="Sandoe, Emma" initials="SE" userId="S::emma.sandoe@dhhs.nc.gov::361a3d7a-108a-4ed4-af87-158378b2850f" providerId="AD"/>
  <p188:author id="{EB409CC9-E087-827B-A986-F15E7AFCCCCB}" name="Rebecca Diaz-Castrejon" initials="" userId="S::rebecca@neimandcollaborative.com::46fa1fe1-95d7-4004-a706-4591cb0ed6ad" providerId="AD"/>
  <p188:author id="{A7C4A1CC-5A36-DDA9-E34F-02050E59EF02}" name="Karolyn Cooper" initials="KC" userId="S::karolyn_neimandcollaborative.com#ext#@ncconnect.onmicrosoft.com::b70167df-ed86-4457-992e-b51083545616" providerId="AD"/>
  <p188:author id="{840AA3CE-57B4-E49A-8859-959129F15D56}" name="Christina Michalski" initials="CM" userId="S::christina.m_neimandcollaborative.com#ext#@ncconnect.onmicrosoft.com::7becc522-8366-4e5f-ad0f-4c2036317cea" providerId="AD"/>
  <p188:author id="{77C24FCF-4087-3BAE-38DC-CF4B8721AA64}" name="Schoenberger, Julia A" initials="SJA" userId="S::Julia.Schoenberger@dhhs.nc.gov::a1ce939b-500a-4390-ab82-c42d6f5a9ef0" providerId="AD"/>
  <p188:author id="{4858CFD2-45E5-0683-7F9F-3DAFC64829A9}" name="Abrams, Jennifer" initials="AJ" userId="S::jennifer.abrams@dhhs.nc.gov::dd4883cb-f506-4f68-8fb2-30c43cbee34b" providerId="AD"/>
  <p188:author id="{378260D4-A8DD-C176-3736-6CCA868C6469}" name="Pitsor, Jack" initials="PJ" userId="S::Jack.Pitsor@dhhs.nc.gov::f9574aa9-ad15-4853-ba01-1f696fa53ce2" providerId="AD"/>
  <p188:author id="{FF4FB1D5-FCE2-8E81-398A-1B34F5012F1E}" name="Santiago-Cordero, Victor" initials="SCV" userId="S::victor.santiago.cordero_acn@dhhs.nc.gov::f9f60be6-6552-496d-92a1-eaedaa0bb5d1" providerId="AD"/>
  <p188:author id="{3F53ACDB-CD10-8FA9-0489-C1C40A1D5821}" name="Farrington, Debra C" initials="FC" userId="S::debra.farrington@dhhs.nc.gov::c2704491-bf8c-4ad7-b1b4-d19b99b169f1" providerId="AD"/>
  <p188:author id="{A12E31DE-BD61-70EB-8D75-EAC898E5FFCB}" name="Gregosky, Sarah A" initials="SG" userId="S::Sarah.Gregosky@dhhs.nc.gov::f6d4c92e-ae14-47fa-b358-240be48f0414" providerId="AD"/>
  <p188:author id="{5DF3D7E2-2E11-E7C7-D9B1-CAF2D14241A8}" name="Ludlam, Jay" initials="LJ" userId="S::jay.ludlam@dhhs.nc.gov::6c1fc5a2-b90b-4bfa-b0c8-82f1a808e666" providerId="AD"/>
  <p188:author id="{A651A0E7-0DE8-67CF-4DF8-4C388E0FEDC9}" name="Kamin, Mandi L" initials="KML" userId="S::Mandi.Kamin_ACN@dhhs.nc.gov::4040c0ef-1b84-4dc1-afad-50ff96d40e99" providerId="AD"/>
  <p188:author id="{145E46E9-ACD9-3485-6276-09C43741653F}" name="Burns, Victoria" initials="BV" userId="S::victoria.burns@dhhs.nc.gov::e12873be-dae0-4238-99f2-b206d8eaf839" providerId="AD"/>
  <p188:author id="{B07E8DEA-E683-EF32-AAD3-B57E323383AF}" name="Catherine Solomon" initials="CS" userId="S::catherine_neimandcollaborative.com#ext#@ncconnect.onmicrosoft.com::c5dfa7ba-2579-48fd-848c-c927139e83cc" providerId="AD"/>
  <p188:author id="{2D0BBEEA-4F59-0BD1-0882-CC7BF30CEEBF}" name="Batton, Kathleen" initials="BK" userId="S::Kathleen.Batton@dhhs.nc.gov::4ef56f2e-b55a-4668-b86f-e44055726add" providerId="AD"/>
  <p188:author id="{3418B2F3-35D0-10B8-10D1-628AA39D4046}" name="Jim Webb" initials="" userId="S::jim@jimwebb.com::659a3323-62c7-4c0f-bc34-ed14bb7b7f37" providerId="AD"/>
  <p188:author id="{E4E1CFF3-3AB2-B6AC-033E-230CFCC232E2}" name="Gilbert, Rachel" initials="GR" userId="S::rachel.gilbert_acn@dhhs.nc.gov::106e9db0-ae36-4106-9a14-bae1118bbe0d" providerId="AD"/>
  <p188:author id="{E5F031F8-63AA-0AEB-C4AC-08A5E3AC229B}" name="Connor, Melissa" initials="CM" userId="S::melissa.connor@accenturefederal.com::1c6040ce-85fd-4c00-81b0-36e9a5346959" providerId="AD"/>
  <p188:author id="{F00750F8-7DFE-AA58-212F-4C2E7F8C4A7A}" name="Huffaker, LaDonna R" initials="HR" userId="S::ladonna.huffaker@dhhs.nc.gov::2bef8858-3892-4648-89a8-bff8bb6a72e4" providerId="AD"/>
  <p188:author id="{ABCE5CFC-0C17-6950-807E-18533D6C5EE1}" name="Manly, Regina" initials="MR" userId="S::regina.manly@dhhs.nc.gov::044df17c-186f-44f9-9b99-6a376ee9132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ael L Jackson" initials="MLJ" lastIdx="33" clrIdx="0">
    <p:extLst>
      <p:ext uri="{19B8F6BF-5375-455C-9EA6-DF929625EA0E}">
        <p15:presenceInfo xmlns:p15="http://schemas.microsoft.com/office/powerpoint/2012/main" userId="Michael L Jackson" providerId="None"/>
      </p:ext>
    </p:extLst>
  </p:cmAuthor>
  <p:cmAuthor id="2" name="Pasley, Kelsey K." initials="PKK" lastIdx="5" clrIdx="1">
    <p:extLst>
      <p:ext uri="{19B8F6BF-5375-455C-9EA6-DF929625EA0E}">
        <p15:presenceInfo xmlns:p15="http://schemas.microsoft.com/office/powerpoint/2012/main" userId="S::kelsey.k.pasley@accenture.com::e2286ac3-7078-4dfa-92fe-4cda40aed934" providerId="AD"/>
      </p:ext>
    </p:extLst>
  </p:cmAuthor>
  <p:cmAuthor id="3" name="Marimar Barreto" initials="MB" lastIdx="8" clrIdx="2">
    <p:extLst>
      <p:ext uri="{19B8F6BF-5375-455C-9EA6-DF929625EA0E}">
        <p15:presenceInfo xmlns:p15="http://schemas.microsoft.com/office/powerpoint/2012/main" userId="Marimar Barreto" providerId="None"/>
      </p:ext>
    </p:extLst>
  </p:cmAuthor>
  <p:cmAuthor id="4" name="Barreto, Marimar" initials="BM" lastIdx="2" clrIdx="3">
    <p:extLst>
      <p:ext uri="{19B8F6BF-5375-455C-9EA6-DF929625EA0E}">
        <p15:presenceInfo xmlns:p15="http://schemas.microsoft.com/office/powerpoint/2012/main" userId="Barreto, Marimar" providerId="None"/>
      </p:ext>
    </p:extLst>
  </p:cmAuthor>
  <p:cmAuthor id="5" name="Connor, Melissa" initials="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D5F"/>
    <a:srgbClr val="0E243E"/>
    <a:srgbClr val="17375E"/>
    <a:srgbClr val="1C97D5"/>
    <a:srgbClr val="092745"/>
    <a:srgbClr val="E52715"/>
    <a:srgbClr val="137DAE"/>
    <a:srgbClr val="C6D9F1"/>
    <a:srgbClr val="3C74C3"/>
    <a:srgbClr val="8EB4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B49E35-88CE-5AA3-3C6C-C27BD5BCED10}" v="4" dt="2024-08-07T17:35:25.7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becca Diaz-Castrejon" userId="S::rebecca_neimandcollaborative.com#ext#@ncconnect.onmicrosoft.com::2e9df2d5-df92-4e5c-ad51-805d35800e25" providerId="AD" clId="Web-{AB6EA3A4-2D3C-725C-C889-756E48A80807}"/>
    <pc:docChg chg="modSld">
      <pc:chgData name="Rebecca Diaz-Castrejon" userId="S::rebecca_neimandcollaborative.com#ext#@ncconnect.onmicrosoft.com::2e9df2d5-df92-4e5c-ad51-805d35800e25" providerId="AD" clId="Web-{AB6EA3A4-2D3C-725C-C889-756E48A80807}" dt="2024-04-09T07:45:21.145" v="96" actId="20577"/>
      <pc:docMkLst>
        <pc:docMk/>
      </pc:docMkLst>
      <pc:sldChg chg="modSp">
        <pc:chgData name="Rebecca Diaz-Castrejon" userId="S::rebecca_neimandcollaborative.com#ext#@ncconnect.onmicrosoft.com::2e9df2d5-df92-4e5c-ad51-805d35800e25" providerId="AD" clId="Web-{AB6EA3A4-2D3C-725C-C889-756E48A80807}" dt="2024-04-09T07:36:15.477" v="16" actId="20577"/>
        <pc:sldMkLst>
          <pc:docMk/>
          <pc:sldMk cId="3915141931" sldId="2147478926"/>
        </pc:sldMkLst>
        <pc:spChg chg="mod">
          <ac:chgData name="Rebecca Diaz-Castrejon" userId="S::rebecca_neimandcollaborative.com#ext#@ncconnect.onmicrosoft.com::2e9df2d5-df92-4e5c-ad51-805d35800e25" providerId="AD" clId="Web-{AB6EA3A4-2D3C-725C-C889-756E48A80807}" dt="2024-04-09T07:36:15.477" v="16" actId="20577"/>
          <ac:spMkLst>
            <pc:docMk/>
            <pc:sldMk cId="3915141931" sldId="2147478926"/>
            <ac:spMk id="34" creationId="{309AB4DA-7C44-8860-DC2F-78D58DBEA2E6}"/>
          </ac:spMkLst>
        </pc:spChg>
      </pc:sldChg>
      <pc:sldChg chg="addSp delSp modSp">
        <pc:chgData name="Rebecca Diaz-Castrejon" userId="S::rebecca_neimandcollaborative.com#ext#@ncconnect.onmicrosoft.com::2e9df2d5-df92-4e5c-ad51-805d35800e25" providerId="AD" clId="Web-{AB6EA3A4-2D3C-725C-C889-756E48A80807}" dt="2024-04-09T07:44:48.957" v="85" actId="20577"/>
        <pc:sldMkLst>
          <pc:docMk/>
          <pc:sldMk cId="3730067890" sldId="2147478927"/>
        </pc:sldMkLst>
        <pc:spChg chg="del">
          <ac:chgData name="Rebecca Diaz-Castrejon" userId="S::rebecca_neimandcollaborative.com#ext#@ncconnect.onmicrosoft.com::2e9df2d5-df92-4e5c-ad51-805d35800e25" providerId="AD" clId="Web-{AB6EA3A4-2D3C-725C-C889-756E48A80807}" dt="2024-04-09T07:44:40.425" v="80"/>
          <ac:spMkLst>
            <pc:docMk/>
            <pc:sldMk cId="3730067890" sldId="2147478927"/>
            <ac:spMk id="4" creationId="{1B21CC6D-E036-00BD-2EB3-EF48A91F4BB0}"/>
          </ac:spMkLst>
        </pc:spChg>
        <pc:spChg chg="add mod">
          <ac:chgData name="Rebecca Diaz-Castrejon" userId="S::rebecca_neimandcollaborative.com#ext#@ncconnect.onmicrosoft.com::2e9df2d5-df92-4e5c-ad51-805d35800e25" providerId="AD" clId="Web-{AB6EA3A4-2D3C-725C-C889-756E48A80807}" dt="2024-04-09T07:44:48.957" v="85" actId="20577"/>
          <ac:spMkLst>
            <pc:docMk/>
            <pc:sldMk cId="3730067890" sldId="2147478927"/>
            <ac:spMk id="10" creationId="{204FD0C8-B9C3-2455-B418-3EE6C0F86FB7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AB6EA3A4-2D3C-725C-C889-756E48A80807}" dt="2024-04-09T07:38:52.855" v="58" actId="1076"/>
        <pc:sldMkLst>
          <pc:docMk/>
          <pc:sldMk cId="4255169408" sldId="2147478929"/>
        </pc:sldMkLst>
        <pc:spChg chg="mod">
          <ac:chgData name="Rebecca Diaz-Castrejon" userId="S::rebecca_neimandcollaborative.com#ext#@ncconnect.onmicrosoft.com::2e9df2d5-df92-4e5c-ad51-805d35800e25" providerId="AD" clId="Web-{AB6EA3A4-2D3C-725C-C889-756E48A80807}" dt="2024-04-09T07:38:52.855" v="58" actId="1076"/>
          <ac:spMkLst>
            <pc:docMk/>
            <pc:sldMk cId="4255169408" sldId="2147478929"/>
            <ac:spMk id="4" creationId="{1B21CC6D-E036-00BD-2EB3-EF48A91F4BB0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AB6EA3A4-2D3C-725C-C889-756E48A80807}" dt="2024-04-09T07:38:07.479" v="43" actId="20577"/>
        <pc:sldMkLst>
          <pc:docMk/>
          <pc:sldMk cId="2428790265" sldId="2147478930"/>
        </pc:sldMkLst>
        <pc:spChg chg="mod">
          <ac:chgData name="Rebecca Diaz-Castrejon" userId="S::rebecca_neimandcollaborative.com#ext#@ncconnect.onmicrosoft.com::2e9df2d5-df92-4e5c-ad51-805d35800e25" providerId="AD" clId="Web-{AB6EA3A4-2D3C-725C-C889-756E48A80807}" dt="2024-04-09T07:37:31.869" v="31" actId="20577"/>
          <ac:spMkLst>
            <pc:docMk/>
            <pc:sldMk cId="2428790265" sldId="2147478930"/>
            <ac:spMk id="4" creationId="{1B21CC6D-E036-00BD-2EB3-EF48A91F4BB0}"/>
          </ac:spMkLst>
        </pc:spChg>
        <pc:spChg chg="mod">
          <ac:chgData name="Rebecca Diaz-Castrejon" userId="S::rebecca_neimandcollaborative.com#ext#@ncconnect.onmicrosoft.com::2e9df2d5-df92-4e5c-ad51-805d35800e25" providerId="AD" clId="Web-{AB6EA3A4-2D3C-725C-C889-756E48A80807}" dt="2024-04-09T07:38:07.479" v="43" actId="20577"/>
          <ac:spMkLst>
            <pc:docMk/>
            <pc:sldMk cId="2428790265" sldId="2147478930"/>
            <ac:spMk id="11" creationId="{00000000-0000-0000-0000-000000000000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AB6EA3A4-2D3C-725C-C889-756E48A80807}" dt="2024-04-09T07:41:33.703" v="68" actId="1076"/>
        <pc:sldMkLst>
          <pc:docMk/>
          <pc:sldMk cId="2371416110" sldId="2147478931"/>
        </pc:sldMkLst>
        <pc:spChg chg="mod">
          <ac:chgData name="Rebecca Diaz-Castrejon" userId="S::rebecca_neimandcollaborative.com#ext#@ncconnect.onmicrosoft.com::2e9df2d5-df92-4e5c-ad51-805d35800e25" providerId="AD" clId="Web-{AB6EA3A4-2D3C-725C-C889-756E48A80807}" dt="2024-04-09T07:41:33.703" v="68" actId="1076"/>
          <ac:spMkLst>
            <pc:docMk/>
            <pc:sldMk cId="2371416110" sldId="2147478931"/>
            <ac:spMk id="4" creationId="{1B21CC6D-E036-00BD-2EB3-EF48A91F4BB0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AB6EA3A4-2D3C-725C-C889-756E48A80807}" dt="2024-04-09T07:44:07.425" v="79" actId="1076"/>
        <pc:sldMkLst>
          <pc:docMk/>
          <pc:sldMk cId="2893568675" sldId="2147478932"/>
        </pc:sldMkLst>
        <pc:spChg chg="mod">
          <ac:chgData name="Rebecca Diaz-Castrejon" userId="S::rebecca_neimandcollaborative.com#ext#@ncconnect.onmicrosoft.com::2e9df2d5-df92-4e5c-ad51-805d35800e25" providerId="AD" clId="Web-{AB6EA3A4-2D3C-725C-C889-756E48A80807}" dt="2024-04-09T07:44:07.425" v="79" actId="1076"/>
          <ac:spMkLst>
            <pc:docMk/>
            <pc:sldMk cId="2893568675" sldId="2147478932"/>
            <ac:spMk id="4" creationId="{1B21CC6D-E036-00BD-2EB3-EF48A91F4BB0}"/>
          </ac:spMkLst>
        </pc:spChg>
      </pc:sldChg>
      <pc:sldChg chg="addSp delSp modSp">
        <pc:chgData name="Rebecca Diaz-Castrejon" userId="S::rebecca_neimandcollaborative.com#ext#@ncconnect.onmicrosoft.com::2e9df2d5-df92-4e5c-ad51-805d35800e25" providerId="AD" clId="Web-{AB6EA3A4-2D3C-725C-C889-756E48A80807}" dt="2024-04-09T07:45:21.145" v="96" actId="20577"/>
        <pc:sldMkLst>
          <pc:docMk/>
          <pc:sldMk cId="2211851732" sldId="2147478933"/>
        </pc:sldMkLst>
        <pc:spChg chg="add del mod">
          <ac:chgData name="Rebecca Diaz-Castrejon" userId="S::rebecca_neimandcollaborative.com#ext#@ncconnect.onmicrosoft.com::2e9df2d5-df92-4e5c-ad51-805d35800e25" providerId="AD" clId="Web-{AB6EA3A4-2D3C-725C-C889-756E48A80807}" dt="2024-04-09T07:45:09.082" v="91"/>
          <ac:spMkLst>
            <pc:docMk/>
            <pc:sldMk cId="2211851732" sldId="2147478933"/>
            <ac:spMk id="4" creationId="{1B21CC6D-E036-00BD-2EB3-EF48A91F4BB0}"/>
          </ac:spMkLst>
        </pc:spChg>
        <pc:spChg chg="add del">
          <ac:chgData name="Rebecca Diaz-Castrejon" userId="S::rebecca_neimandcollaborative.com#ext#@ncconnect.onmicrosoft.com::2e9df2d5-df92-4e5c-ad51-805d35800e25" providerId="AD" clId="Web-{AB6EA3A4-2D3C-725C-C889-756E48A80807}" dt="2024-04-09T07:44:56.957" v="88"/>
          <ac:spMkLst>
            <pc:docMk/>
            <pc:sldMk cId="2211851732" sldId="2147478933"/>
            <ac:spMk id="7" creationId="{2046268B-7648-43B7-F79B-D344DA72A55F}"/>
          </ac:spMkLst>
        </pc:spChg>
        <pc:spChg chg="add mod">
          <ac:chgData name="Rebecca Diaz-Castrejon" userId="S::rebecca_neimandcollaborative.com#ext#@ncconnect.onmicrosoft.com::2e9df2d5-df92-4e5c-ad51-805d35800e25" providerId="AD" clId="Web-{AB6EA3A4-2D3C-725C-C889-756E48A80807}" dt="2024-04-09T07:45:21.145" v="96" actId="20577"/>
          <ac:spMkLst>
            <pc:docMk/>
            <pc:sldMk cId="2211851732" sldId="2147478933"/>
            <ac:spMk id="13" creationId="{F4FA97A4-5E18-93F7-33A9-8A43CA37631A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AB6EA3A4-2D3C-725C-C889-756E48A80807}" dt="2024-04-09T07:38:17.073" v="45" actId="20577"/>
        <pc:sldMkLst>
          <pc:docMk/>
          <pc:sldMk cId="1871435945" sldId="2147478934"/>
        </pc:sldMkLst>
        <pc:spChg chg="mod">
          <ac:chgData name="Rebecca Diaz-Castrejon" userId="S::rebecca_neimandcollaborative.com#ext#@ncconnect.onmicrosoft.com::2e9df2d5-df92-4e5c-ad51-805d35800e25" providerId="AD" clId="Web-{AB6EA3A4-2D3C-725C-C889-756E48A80807}" dt="2024-04-09T07:38:17.073" v="45" actId="20577"/>
          <ac:spMkLst>
            <pc:docMk/>
            <pc:sldMk cId="1871435945" sldId="2147478934"/>
            <ac:spMk id="11" creationId="{00000000-0000-0000-0000-000000000000}"/>
          </ac:spMkLst>
        </pc:spChg>
      </pc:sldChg>
    </pc:docChg>
  </pc:docChgLst>
  <pc:docChgLst>
    <pc:chgData name="Rebecca Diaz-Castrejon" userId="S::rebecca_neimandcollaborative.com#ext#@ncconnect.onmicrosoft.com::2e9df2d5-df92-4e5c-ad51-805d35800e25" providerId="AD" clId="Web-{54DCD3AD-45BF-3D0B-4F2F-BBB6D1E3A3A2}"/>
    <pc:docChg chg="modSld">
      <pc:chgData name="Rebecca Diaz-Castrejon" userId="S::rebecca_neimandcollaborative.com#ext#@ncconnect.onmicrosoft.com::2e9df2d5-df92-4e5c-ad51-805d35800e25" providerId="AD" clId="Web-{54DCD3AD-45BF-3D0B-4F2F-BBB6D1E3A3A2}" dt="2024-03-26T20:39:56.090" v="62" actId="20577"/>
      <pc:docMkLst>
        <pc:docMk/>
      </pc:docMkLst>
      <pc:sldChg chg="addSp delSp modSp modCm">
        <pc:chgData name="Rebecca Diaz-Castrejon" userId="S::rebecca_neimandcollaborative.com#ext#@ncconnect.onmicrosoft.com::2e9df2d5-df92-4e5c-ad51-805d35800e25" providerId="AD" clId="Web-{54DCD3AD-45BF-3D0B-4F2F-BBB6D1E3A3A2}" dt="2024-03-26T20:39:56.090" v="62" actId="20577"/>
        <pc:sldMkLst>
          <pc:docMk/>
          <pc:sldMk cId="3915141931" sldId="2147478926"/>
        </pc:sldMkLst>
        <pc:spChg chg="add del mod">
          <ac:chgData name="Rebecca Diaz-Castrejon" userId="S::rebecca_neimandcollaborative.com#ext#@ncconnect.onmicrosoft.com::2e9df2d5-df92-4e5c-ad51-805d35800e25" providerId="AD" clId="Web-{54DCD3AD-45BF-3D0B-4F2F-BBB6D1E3A3A2}" dt="2024-03-26T20:38:02.385" v="18"/>
          <ac:spMkLst>
            <pc:docMk/>
            <pc:sldMk cId="3915141931" sldId="2147478926"/>
            <ac:spMk id="4" creationId="{DA46E3A0-065B-E89C-4286-B80AEED53AF5}"/>
          </ac:spMkLst>
        </pc:spChg>
        <pc:spChg chg="add mod">
          <ac:chgData name="Rebecca Diaz-Castrejon" userId="S::rebecca_neimandcollaborative.com#ext#@ncconnect.onmicrosoft.com::2e9df2d5-df92-4e5c-ad51-805d35800e25" providerId="AD" clId="Web-{54DCD3AD-45BF-3D0B-4F2F-BBB6D1E3A3A2}" dt="2024-03-26T20:39:56.090" v="62" actId="20577"/>
          <ac:spMkLst>
            <pc:docMk/>
            <pc:sldMk cId="3915141931" sldId="2147478926"/>
            <ac:spMk id="6" creationId="{C4C10ED6-1050-91CC-53F0-14F27B2CC781}"/>
          </ac:spMkLst>
        </pc:spChg>
        <pc:spChg chg="mod">
          <ac:chgData name="Rebecca Diaz-Castrejon" userId="S::rebecca_neimandcollaborative.com#ext#@ncconnect.onmicrosoft.com::2e9df2d5-df92-4e5c-ad51-805d35800e25" providerId="AD" clId="Web-{54DCD3AD-45BF-3D0B-4F2F-BBB6D1E3A3A2}" dt="2024-03-26T20:10:32.576" v="7" actId="1076"/>
          <ac:spMkLst>
            <pc:docMk/>
            <pc:sldMk cId="3915141931" sldId="2147478926"/>
            <ac:spMk id="26" creationId="{48CB811A-7FAD-23F0-F4C2-192F2099BA5B}"/>
          </ac:spMkLst>
        </pc:spChg>
        <pc:picChg chg="del">
          <ac:chgData name="Rebecca Diaz-Castrejon" userId="S::rebecca_neimandcollaborative.com#ext#@ncconnect.onmicrosoft.com::2e9df2d5-df92-4e5c-ad51-805d35800e25" providerId="AD" clId="Web-{54DCD3AD-45BF-3D0B-4F2F-BBB6D1E3A3A2}" dt="2024-03-26T20:09:52.920" v="4"/>
          <ac:picMkLst>
            <pc:docMk/>
            <pc:sldMk cId="3915141931" sldId="2147478926"/>
            <ac:picMk id="4" creationId="{728DEEFE-7748-42B1-1D26-E68A60D41340}"/>
          </ac:picMkLst>
        </pc:picChg>
        <pc:picChg chg="add mod">
          <ac:chgData name="Rebecca Diaz-Castrejon" userId="S::rebecca_neimandcollaborative.com#ext#@ncconnect.onmicrosoft.com::2e9df2d5-df92-4e5c-ad51-805d35800e25" providerId="AD" clId="Web-{54DCD3AD-45BF-3D0B-4F2F-BBB6D1E3A3A2}" dt="2024-03-26T20:37:54.525" v="14" actId="1076"/>
          <ac:picMkLst>
            <pc:docMk/>
            <pc:sldMk cId="3915141931" sldId="2147478926"/>
            <ac:picMk id="5" creationId="{E9E510C4-6FF7-8C32-D39D-4D72796A682B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54DCD3AD-45BF-3D0B-4F2F-BBB6D1E3A3A2}" dt="2024-03-26T20:09:50.170" v="3"/>
              <pc2:cmMkLst xmlns:pc2="http://schemas.microsoft.com/office/powerpoint/2019/9/main/command">
                <pc:docMk/>
                <pc:sldMk cId="3915141931" sldId="2147478926"/>
                <pc2:cmMk id="{4D37C20E-CA31-43D8-8018-80424148156C}"/>
              </pc2:cmMkLst>
              <pc226:cmRplyChg chg="add">
                <pc226:chgData name="Rebecca Diaz-Castrejon" userId="S::rebecca_neimandcollaborative.com#ext#@ncconnect.onmicrosoft.com::2e9df2d5-df92-4e5c-ad51-805d35800e25" providerId="AD" clId="Web-{54DCD3AD-45BF-3D0B-4F2F-BBB6D1E3A3A2}" dt="2024-03-26T20:09:47.732" v="2"/>
                <pc2:cmRplyMkLst xmlns:pc2="http://schemas.microsoft.com/office/powerpoint/2019/9/main/command">
                  <pc:docMk/>
                  <pc:sldMk cId="3915141931" sldId="2147478926"/>
                  <pc2:cmMk id="{4D37C20E-CA31-43D8-8018-80424148156C}"/>
                  <pc2:cmRplyMk id="{6DE7CAD0-C6FD-42F4-B052-B7AD95FF3AF0}"/>
                </pc2:cmRplyMkLst>
              </pc226:cmRplyChg>
            </pc226:cmChg>
            <pc226:cmChg xmlns:pc226="http://schemas.microsoft.com/office/powerpoint/2022/06/main/command" chg="">
              <pc226:chgData name="Rebecca Diaz-Castrejon" userId="S::rebecca_neimandcollaborative.com#ext#@ncconnect.onmicrosoft.com::2e9df2d5-df92-4e5c-ad51-805d35800e25" providerId="AD" clId="Web-{54DCD3AD-45BF-3D0B-4F2F-BBB6D1E3A3A2}" dt="2024-03-26T20:09:42.763" v="1"/>
              <pc2:cmMkLst xmlns:pc2="http://schemas.microsoft.com/office/powerpoint/2019/9/main/command">
                <pc:docMk/>
                <pc:sldMk cId="3915141931" sldId="2147478926"/>
                <pc2:cmMk id="{4B4D393C-DA22-49FA-A015-A34678D6D49F}"/>
              </pc2:cmMkLst>
              <pc226:cmRplyChg chg="add mod">
                <pc226:chgData name="Rebecca Diaz-Castrejon" userId="S::rebecca_neimandcollaborative.com#ext#@ncconnect.onmicrosoft.com::2e9df2d5-df92-4e5c-ad51-805d35800e25" providerId="AD" clId="Web-{54DCD3AD-45BF-3D0B-4F2F-BBB6D1E3A3A2}" dt="2024-03-26T20:09:42.763" v="1"/>
                <pc2:cmRplyMkLst xmlns:pc2="http://schemas.microsoft.com/office/powerpoint/2019/9/main/command">
                  <pc:docMk/>
                  <pc:sldMk cId="3915141931" sldId="2147478926"/>
                  <pc2:cmMk id="{4B4D393C-DA22-49FA-A015-A34678D6D49F}"/>
                  <pc2:cmRplyMk id="{C879E1B3-94F6-4A41-9640-9933566ED6AC}"/>
                </pc2:cmRplyMkLst>
              </pc226:cmRplyChg>
            </pc226:cmChg>
          </p:ext>
        </pc:extLst>
      </pc:sldChg>
    </pc:docChg>
  </pc:docChgLst>
  <pc:docChgLst>
    <pc:chgData name="Rebecca Diaz-Castrejon" userId="S::rebecca_neimandcollaborative.com#ext#@ncconnect.onmicrosoft.com::2e9df2d5-df92-4e5c-ad51-805d35800e25" providerId="AD" clId="Web-{96A8B6BF-75F7-414F-9554-502D6911909C}"/>
    <pc:docChg chg="modSld">
      <pc:chgData name="Rebecca Diaz-Castrejon" userId="S::rebecca_neimandcollaborative.com#ext#@ncconnect.onmicrosoft.com::2e9df2d5-df92-4e5c-ad51-805d35800e25" providerId="AD" clId="Web-{96A8B6BF-75F7-414F-9554-502D6911909C}" dt="2024-03-29T19:16:16.589" v="49" actId="20577"/>
      <pc:docMkLst>
        <pc:docMk/>
      </pc:docMkLst>
      <pc:sldChg chg="modSp">
        <pc:chgData name="Rebecca Diaz-Castrejon" userId="S::rebecca_neimandcollaborative.com#ext#@ncconnect.onmicrosoft.com::2e9df2d5-df92-4e5c-ad51-805d35800e25" providerId="AD" clId="Web-{96A8B6BF-75F7-414F-9554-502D6911909C}" dt="2024-03-29T19:16:16.589" v="49" actId="20577"/>
        <pc:sldMkLst>
          <pc:docMk/>
          <pc:sldMk cId="1886286786" sldId="2147376866"/>
        </pc:sldMkLst>
        <pc:spChg chg="mod">
          <ac:chgData name="Rebecca Diaz-Castrejon" userId="S::rebecca_neimandcollaborative.com#ext#@ncconnect.onmicrosoft.com::2e9df2d5-df92-4e5c-ad51-805d35800e25" providerId="AD" clId="Web-{96A8B6BF-75F7-414F-9554-502D6911909C}" dt="2024-03-29T19:16:16.589" v="49" actId="20577"/>
          <ac:spMkLst>
            <pc:docMk/>
            <pc:sldMk cId="1886286786" sldId="2147376866"/>
            <ac:spMk id="6" creationId="{7AC1AC46-3901-E135-9698-FA5FFB6B8D0A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96A8B6BF-75F7-414F-9554-502D6911909C}" dt="2024-03-29T19:08:24.924" v="11" actId="20577"/>
        <pc:sldMkLst>
          <pc:docMk/>
          <pc:sldMk cId="3915141931" sldId="2147478926"/>
        </pc:sldMkLst>
        <pc:spChg chg="mod">
          <ac:chgData name="Rebecca Diaz-Castrejon" userId="S::rebecca_neimandcollaborative.com#ext#@ncconnect.onmicrosoft.com::2e9df2d5-df92-4e5c-ad51-805d35800e25" providerId="AD" clId="Web-{96A8B6BF-75F7-414F-9554-502D6911909C}" dt="2024-03-29T19:08:16.971" v="3" actId="20577"/>
          <ac:spMkLst>
            <pc:docMk/>
            <pc:sldMk cId="3915141931" sldId="2147478926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96A8B6BF-75F7-414F-9554-502D6911909C}" dt="2024-03-29T19:08:24.924" v="11" actId="20577"/>
          <ac:spMkLst>
            <pc:docMk/>
            <pc:sldMk cId="3915141931" sldId="2147478926"/>
            <ac:spMk id="28" creationId="{9B79EAE5-C62F-CC48-5289-EB1EDA9950B7}"/>
          </ac:spMkLst>
        </pc:spChg>
      </pc:sldChg>
      <pc:sldChg chg="addSp delSp modSp">
        <pc:chgData name="Rebecca Diaz-Castrejon" userId="S::rebecca_neimandcollaborative.com#ext#@ncconnect.onmicrosoft.com::2e9df2d5-df92-4e5c-ad51-805d35800e25" providerId="AD" clId="Web-{96A8B6BF-75F7-414F-9554-502D6911909C}" dt="2024-03-29T19:15:31.635" v="46" actId="20577"/>
        <pc:sldMkLst>
          <pc:docMk/>
          <pc:sldMk cId="3730067890" sldId="2147478927"/>
        </pc:sldMkLst>
        <pc:spChg chg="mod">
          <ac:chgData name="Rebecca Diaz-Castrejon" userId="S::rebecca_neimandcollaborative.com#ext#@ncconnect.onmicrosoft.com::2e9df2d5-df92-4e5c-ad51-805d35800e25" providerId="AD" clId="Web-{96A8B6BF-75F7-414F-9554-502D6911909C}" dt="2024-03-29T19:15:31.635" v="46" actId="20577"/>
          <ac:spMkLst>
            <pc:docMk/>
            <pc:sldMk cId="3730067890" sldId="2147478927"/>
            <ac:spMk id="9" creationId="{B8D26FAF-4ECC-8E8B-5DDD-132A6DC42181}"/>
          </ac:spMkLst>
        </pc:spChg>
        <pc:spChg chg="mod">
          <ac:chgData name="Rebecca Diaz-Castrejon" userId="S::rebecca_neimandcollaborative.com#ext#@ncconnect.onmicrosoft.com::2e9df2d5-df92-4e5c-ad51-805d35800e25" providerId="AD" clId="Web-{96A8B6BF-75F7-414F-9554-502D6911909C}" dt="2024-03-29T19:08:49.096" v="26" actId="20577"/>
          <ac:spMkLst>
            <pc:docMk/>
            <pc:sldMk cId="3730067890" sldId="2147478927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96A8B6BF-75F7-414F-9554-502D6911909C}" dt="2024-03-29T19:08:54.628" v="28" actId="20577"/>
          <ac:spMkLst>
            <pc:docMk/>
            <pc:sldMk cId="3730067890" sldId="2147478927"/>
            <ac:spMk id="28" creationId="{9B79EAE5-C62F-CC48-5289-EB1EDA9950B7}"/>
          </ac:spMkLst>
        </pc:spChg>
        <pc:picChg chg="del">
          <ac:chgData name="Rebecca Diaz-Castrejon" userId="S::rebecca_neimandcollaborative.com#ext#@ncconnect.onmicrosoft.com::2e9df2d5-df92-4e5c-ad51-805d35800e25" providerId="AD" clId="Web-{96A8B6BF-75F7-414F-9554-502D6911909C}" dt="2024-03-29T19:14:13.571" v="37"/>
          <ac:picMkLst>
            <pc:docMk/>
            <pc:sldMk cId="3730067890" sldId="2147478927"/>
            <ac:picMk id="6" creationId="{B234EF11-7510-B875-3D98-D80CFC745040}"/>
          </ac:picMkLst>
        </pc:picChg>
        <pc:picChg chg="add mod">
          <ac:chgData name="Rebecca Diaz-Castrejon" userId="S::rebecca_neimandcollaborative.com#ext#@ncconnect.onmicrosoft.com::2e9df2d5-df92-4e5c-ad51-805d35800e25" providerId="AD" clId="Web-{96A8B6BF-75F7-414F-9554-502D6911909C}" dt="2024-03-29T19:14:46.463" v="45" actId="1076"/>
          <ac:picMkLst>
            <pc:docMk/>
            <pc:sldMk cId="3730067890" sldId="2147478927"/>
            <ac:picMk id="7" creationId="{92DE9F7E-9AF8-89B0-C278-A01A4F88A2FC}"/>
          </ac:picMkLst>
        </pc:picChg>
      </pc:sldChg>
      <pc:sldChg chg="modSp">
        <pc:chgData name="Rebecca Diaz-Castrejon" userId="S::rebecca_neimandcollaborative.com#ext#@ncconnect.onmicrosoft.com::2e9df2d5-df92-4e5c-ad51-805d35800e25" providerId="AD" clId="Web-{96A8B6BF-75F7-414F-9554-502D6911909C}" dt="2024-03-29T19:08:39.549" v="21" actId="20577"/>
        <pc:sldMkLst>
          <pc:docMk/>
          <pc:sldMk cId="4255169408" sldId="2147478929"/>
        </pc:sldMkLst>
        <pc:spChg chg="mod">
          <ac:chgData name="Rebecca Diaz-Castrejon" userId="S::rebecca_neimandcollaborative.com#ext#@ncconnect.onmicrosoft.com::2e9df2d5-df92-4e5c-ad51-805d35800e25" providerId="AD" clId="Web-{96A8B6BF-75F7-414F-9554-502D6911909C}" dt="2024-03-29T19:08:34.049" v="19" actId="20577"/>
          <ac:spMkLst>
            <pc:docMk/>
            <pc:sldMk cId="4255169408" sldId="2147478929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96A8B6BF-75F7-414F-9554-502D6911909C}" dt="2024-03-29T19:08:39.549" v="21" actId="20577"/>
          <ac:spMkLst>
            <pc:docMk/>
            <pc:sldMk cId="4255169408" sldId="2147478929"/>
            <ac:spMk id="28" creationId="{9B79EAE5-C62F-CC48-5289-EB1EDA9950B7}"/>
          </ac:spMkLst>
        </pc:spChg>
      </pc:sldChg>
      <pc:sldChg chg="addSp delSp modSp">
        <pc:chgData name="Rebecca Diaz-Castrejon" userId="S::rebecca_neimandcollaborative.com#ext#@ncconnect.onmicrosoft.com::2e9df2d5-df92-4e5c-ad51-805d35800e25" providerId="AD" clId="Web-{96A8B6BF-75F7-414F-9554-502D6911909C}" dt="2024-03-29T19:14:01.087" v="36" actId="20577"/>
        <pc:sldMkLst>
          <pc:docMk/>
          <pc:sldMk cId="1871435945" sldId="2147478934"/>
        </pc:sldMkLst>
        <pc:spChg chg="mod">
          <ac:chgData name="Rebecca Diaz-Castrejon" userId="S::rebecca_neimandcollaborative.com#ext#@ncconnect.onmicrosoft.com::2e9df2d5-df92-4e5c-ad51-805d35800e25" providerId="AD" clId="Web-{96A8B6BF-75F7-414F-9554-502D6911909C}" dt="2024-03-29T19:14:01.087" v="36" actId="20577"/>
          <ac:spMkLst>
            <pc:docMk/>
            <pc:sldMk cId="1871435945" sldId="2147478934"/>
            <ac:spMk id="7" creationId="{4B057E1B-A4ED-B199-1223-1C4E821B0CC9}"/>
          </ac:spMkLst>
        </pc:spChg>
        <pc:spChg chg="mod">
          <ac:chgData name="Rebecca Diaz-Castrejon" userId="S::rebecca_neimandcollaborative.com#ext#@ncconnect.onmicrosoft.com::2e9df2d5-df92-4e5c-ad51-805d35800e25" providerId="AD" clId="Web-{96A8B6BF-75F7-414F-9554-502D6911909C}" dt="2024-03-29T19:12:42.413" v="35" actId="1076"/>
          <ac:spMkLst>
            <pc:docMk/>
            <pc:sldMk cId="1871435945" sldId="2147478934"/>
            <ac:spMk id="28" creationId="{9B79EAE5-C62F-CC48-5289-EB1EDA9950B7}"/>
          </ac:spMkLst>
        </pc:spChg>
        <pc:picChg chg="add mod">
          <ac:chgData name="Rebecca Diaz-Castrejon" userId="S::rebecca_neimandcollaborative.com#ext#@ncconnect.onmicrosoft.com::2e9df2d5-df92-4e5c-ad51-805d35800e25" providerId="AD" clId="Web-{96A8B6BF-75F7-414F-9554-502D6911909C}" dt="2024-03-29T19:12:35.944" v="34" actId="1076"/>
          <ac:picMkLst>
            <pc:docMk/>
            <pc:sldMk cId="1871435945" sldId="2147478934"/>
            <ac:picMk id="6" creationId="{11E66B55-EF01-E486-5C75-7FABC3052D59}"/>
          </ac:picMkLst>
        </pc:picChg>
        <pc:picChg chg="del">
          <ac:chgData name="Rebecca Diaz-Castrejon" userId="S::rebecca_neimandcollaborative.com#ext#@ncconnect.onmicrosoft.com::2e9df2d5-df92-4e5c-ad51-805d35800e25" providerId="AD" clId="Web-{96A8B6BF-75F7-414F-9554-502D6911909C}" dt="2024-03-29T19:12:05.819" v="29"/>
          <ac:picMkLst>
            <pc:docMk/>
            <pc:sldMk cId="1871435945" sldId="2147478934"/>
            <ac:picMk id="12" creationId="{306D55C7-FDB3-42DE-5AE0-7629DD6591B5}"/>
          </ac:picMkLst>
        </pc:picChg>
      </pc:sldChg>
    </pc:docChg>
  </pc:docChgLst>
  <pc:docChgLst>
    <pc:chgData name="Rebecca Diaz-Castrejon" userId="S::rebecca_neimandcollaborative.com#ext#@ncconnect.onmicrosoft.com::2e9df2d5-df92-4e5c-ad51-805d35800e25" providerId="AD" clId="Web-{4CFBA8DA-9E30-CC6C-5B04-181F98B0C3A2}"/>
    <pc:docChg chg="modSld">
      <pc:chgData name="Rebecca Diaz-Castrejon" userId="S::rebecca_neimandcollaborative.com#ext#@ncconnect.onmicrosoft.com::2e9df2d5-df92-4e5c-ad51-805d35800e25" providerId="AD" clId="Web-{4CFBA8DA-9E30-CC6C-5B04-181F98B0C3A2}" dt="2024-05-30T14:32:31.082" v="2" actId="20577"/>
      <pc:docMkLst>
        <pc:docMk/>
      </pc:docMkLst>
      <pc:sldChg chg="modSp">
        <pc:chgData name="Rebecca Diaz-Castrejon" userId="S::rebecca_neimandcollaborative.com#ext#@ncconnect.onmicrosoft.com::2e9df2d5-df92-4e5c-ad51-805d35800e25" providerId="AD" clId="Web-{4CFBA8DA-9E30-CC6C-5B04-181F98B0C3A2}" dt="2024-05-30T14:32:31.082" v="2" actId="20577"/>
        <pc:sldMkLst>
          <pc:docMk/>
          <pc:sldMk cId="454940891" sldId="2147478936"/>
        </pc:sldMkLst>
        <pc:spChg chg="mod">
          <ac:chgData name="Rebecca Diaz-Castrejon" userId="S::rebecca_neimandcollaborative.com#ext#@ncconnect.onmicrosoft.com::2e9df2d5-df92-4e5c-ad51-805d35800e25" providerId="AD" clId="Web-{4CFBA8DA-9E30-CC6C-5B04-181F98B0C3A2}" dt="2024-05-30T14:32:31.082" v="2" actId="20577"/>
          <ac:spMkLst>
            <pc:docMk/>
            <pc:sldMk cId="454940891" sldId="2147478936"/>
            <ac:spMk id="34" creationId="{309AB4DA-7C44-8860-DC2F-78D58DBEA2E6}"/>
          </ac:spMkLst>
        </pc:spChg>
      </pc:sldChg>
    </pc:docChg>
  </pc:docChgLst>
  <pc:docChgLst>
    <pc:chgData name="Rebecca Diaz-Castrejon" userId="S::rebecca_neimandcollaborative.com#ext#@ncconnect.onmicrosoft.com::2e9df2d5-df92-4e5c-ad51-805d35800e25" providerId="AD" clId="Web-{BEE4E35F-3AF3-559F-5998-8584CA25513A}"/>
    <pc:docChg chg="modSld">
      <pc:chgData name="Rebecca Diaz-Castrejon" userId="S::rebecca_neimandcollaborative.com#ext#@ncconnect.onmicrosoft.com::2e9df2d5-df92-4e5c-ad51-805d35800e25" providerId="AD" clId="Web-{BEE4E35F-3AF3-559F-5998-8584CA25513A}" dt="2024-05-30T15:32:45.053" v="9"/>
      <pc:docMkLst>
        <pc:docMk/>
      </pc:docMkLst>
      <pc:sldChg chg="modSp">
        <pc:chgData name="Rebecca Diaz-Castrejon" userId="S::rebecca_neimandcollaborative.com#ext#@ncconnect.onmicrosoft.com::2e9df2d5-df92-4e5c-ad51-805d35800e25" providerId="AD" clId="Web-{BEE4E35F-3AF3-559F-5998-8584CA25513A}" dt="2024-05-30T15:32:45.053" v="9"/>
        <pc:sldMkLst>
          <pc:docMk/>
          <pc:sldMk cId="3983646097" sldId="2147478944"/>
        </pc:sldMkLst>
        <pc:graphicFrameChg chg="mod modGraphic">
          <ac:chgData name="Rebecca Diaz-Castrejon" userId="S::rebecca_neimandcollaborative.com#ext#@ncconnect.onmicrosoft.com::2e9df2d5-df92-4e5c-ad51-805d35800e25" providerId="AD" clId="Web-{BEE4E35F-3AF3-559F-5998-8584CA25513A}" dt="2024-05-30T15:32:45.053" v="9"/>
          <ac:graphicFrameMkLst>
            <pc:docMk/>
            <pc:sldMk cId="3983646097" sldId="2147478944"/>
            <ac:graphicFrameMk id="5" creationId="{3D66B686-3594-0FD5-A4C4-DF1FF45A76EB}"/>
          </ac:graphicFrameMkLst>
        </pc:graphicFrameChg>
      </pc:sldChg>
    </pc:docChg>
  </pc:docChgLst>
  <pc:docChgLst>
    <pc:chgData name="Rebecca Diaz-Castrejon" userId="S::rebecca_neimandcollaborative.com#ext#@ncconnect.onmicrosoft.com::2e9df2d5-df92-4e5c-ad51-805d35800e25" providerId="AD" clId="Web-{4537BAB6-0BC7-E8CA-8AAA-7D7B9A65E619}"/>
    <pc:docChg chg="modSld">
      <pc:chgData name="Rebecca Diaz-Castrejon" userId="S::rebecca_neimandcollaborative.com#ext#@ncconnect.onmicrosoft.com::2e9df2d5-df92-4e5c-ad51-805d35800e25" providerId="AD" clId="Web-{4537BAB6-0BC7-E8CA-8AAA-7D7B9A65E619}" dt="2024-04-02T19:36:00.981" v="33" actId="20577"/>
      <pc:docMkLst>
        <pc:docMk/>
      </pc:docMkLst>
      <pc:sldChg chg="modSp">
        <pc:chgData name="Rebecca Diaz-Castrejon" userId="S::rebecca_neimandcollaborative.com#ext#@ncconnect.onmicrosoft.com::2e9df2d5-df92-4e5c-ad51-805d35800e25" providerId="AD" clId="Web-{4537BAB6-0BC7-E8CA-8AAA-7D7B9A65E619}" dt="2024-04-02T19:35:56.888" v="5" actId="20577"/>
        <pc:sldMkLst>
          <pc:docMk/>
          <pc:sldMk cId="3915141931" sldId="2147478926"/>
        </pc:sldMkLst>
        <pc:spChg chg="mod">
          <ac:chgData name="Rebecca Diaz-Castrejon" userId="S::rebecca_neimandcollaborative.com#ext#@ncconnect.onmicrosoft.com::2e9df2d5-df92-4e5c-ad51-805d35800e25" providerId="AD" clId="Web-{4537BAB6-0BC7-E8CA-8AAA-7D7B9A65E619}" dt="2024-04-02T19:35:56.481" v="1" actId="20577"/>
          <ac:spMkLst>
            <pc:docMk/>
            <pc:sldMk cId="3915141931" sldId="2147478926"/>
            <ac:spMk id="8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4537BAB6-0BC7-E8CA-8AAA-7D7B9A65E619}" dt="2024-04-02T19:35:56.497" v="3" actId="20577"/>
          <ac:spMkLst>
            <pc:docMk/>
            <pc:sldMk cId="3915141931" sldId="2147478926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4537BAB6-0BC7-E8CA-8AAA-7D7B9A65E619}" dt="2024-04-02T19:35:56.888" v="5" actId="20577"/>
          <ac:spMkLst>
            <pc:docMk/>
            <pc:sldMk cId="3915141931" sldId="2147478926"/>
            <ac:spMk id="15" creationId="{00000000-0000-0000-0000-000000000000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4537BAB6-0BC7-E8CA-8AAA-7D7B9A65E619}" dt="2024-04-02T19:36:00.981" v="33" actId="20577"/>
        <pc:sldMkLst>
          <pc:docMk/>
          <pc:sldMk cId="3730067890" sldId="2147478927"/>
        </pc:sldMkLst>
        <pc:spChg chg="mod">
          <ac:chgData name="Rebecca Diaz-Castrejon" userId="S::rebecca_neimandcollaborative.com#ext#@ncconnect.onmicrosoft.com::2e9df2d5-df92-4e5c-ad51-805d35800e25" providerId="AD" clId="Web-{4537BAB6-0BC7-E8CA-8AAA-7D7B9A65E619}" dt="2024-04-02T19:36:00.935" v="29" actId="20577"/>
          <ac:spMkLst>
            <pc:docMk/>
            <pc:sldMk cId="3730067890" sldId="2147478927"/>
            <ac:spMk id="8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4537BAB6-0BC7-E8CA-8AAA-7D7B9A65E619}" dt="2024-04-02T19:36:00.950" v="31" actId="20577"/>
          <ac:spMkLst>
            <pc:docMk/>
            <pc:sldMk cId="3730067890" sldId="2147478927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4537BAB6-0BC7-E8CA-8AAA-7D7B9A65E619}" dt="2024-04-02T19:36:00.981" v="33" actId="20577"/>
          <ac:spMkLst>
            <pc:docMk/>
            <pc:sldMk cId="3730067890" sldId="2147478927"/>
            <ac:spMk id="15" creationId="{00000000-0000-0000-0000-000000000000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4537BAB6-0BC7-E8CA-8AAA-7D7B9A65E619}" dt="2024-04-02T19:35:57.716" v="11" actId="20577"/>
        <pc:sldMkLst>
          <pc:docMk/>
          <pc:sldMk cId="4255169408" sldId="2147478929"/>
        </pc:sldMkLst>
        <pc:spChg chg="mod">
          <ac:chgData name="Rebecca Diaz-Castrejon" userId="S::rebecca_neimandcollaborative.com#ext#@ncconnect.onmicrosoft.com::2e9df2d5-df92-4e5c-ad51-805d35800e25" providerId="AD" clId="Web-{4537BAB6-0BC7-E8CA-8AAA-7D7B9A65E619}" dt="2024-04-02T19:35:57.669" v="7" actId="20577"/>
          <ac:spMkLst>
            <pc:docMk/>
            <pc:sldMk cId="4255169408" sldId="2147478929"/>
            <ac:spMk id="8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4537BAB6-0BC7-E8CA-8AAA-7D7B9A65E619}" dt="2024-04-02T19:35:57.685" v="9" actId="20577"/>
          <ac:spMkLst>
            <pc:docMk/>
            <pc:sldMk cId="4255169408" sldId="2147478929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4537BAB6-0BC7-E8CA-8AAA-7D7B9A65E619}" dt="2024-04-02T19:35:57.716" v="11" actId="20577"/>
          <ac:spMkLst>
            <pc:docMk/>
            <pc:sldMk cId="4255169408" sldId="2147478929"/>
            <ac:spMk id="15" creationId="{00000000-0000-0000-0000-000000000000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4537BAB6-0BC7-E8CA-8AAA-7D7B9A65E619}" dt="2024-04-02T19:35:58.919" v="19" actId="20577"/>
        <pc:sldMkLst>
          <pc:docMk/>
          <pc:sldMk cId="2371416110" sldId="2147478931"/>
        </pc:sldMkLst>
        <pc:spChg chg="mod">
          <ac:chgData name="Rebecca Diaz-Castrejon" userId="S::rebecca_neimandcollaborative.com#ext#@ncconnect.onmicrosoft.com::2e9df2d5-df92-4e5c-ad51-805d35800e25" providerId="AD" clId="Web-{4537BAB6-0BC7-E8CA-8AAA-7D7B9A65E619}" dt="2024-04-02T19:35:58.919" v="19" actId="20577"/>
          <ac:spMkLst>
            <pc:docMk/>
            <pc:sldMk cId="2371416110" sldId="2147478931"/>
            <ac:spMk id="4" creationId="{1B21CC6D-E036-00BD-2EB3-EF48A91F4BB0}"/>
          </ac:spMkLst>
        </pc:spChg>
        <pc:spChg chg="mod">
          <ac:chgData name="Rebecca Diaz-Castrejon" userId="S::rebecca_neimandcollaborative.com#ext#@ncconnect.onmicrosoft.com::2e9df2d5-df92-4e5c-ad51-805d35800e25" providerId="AD" clId="Web-{4537BAB6-0BC7-E8CA-8AAA-7D7B9A65E619}" dt="2024-04-02T19:35:58.856" v="13" actId="20577"/>
          <ac:spMkLst>
            <pc:docMk/>
            <pc:sldMk cId="2371416110" sldId="2147478931"/>
            <ac:spMk id="8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4537BAB6-0BC7-E8CA-8AAA-7D7B9A65E619}" dt="2024-04-02T19:35:58.872" v="15" actId="20577"/>
          <ac:spMkLst>
            <pc:docMk/>
            <pc:sldMk cId="2371416110" sldId="2147478931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4537BAB6-0BC7-E8CA-8AAA-7D7B9A65E619}" dt="2024-04-02T19:35:58.903" v="17" actId="20577"/>
          <ac:spMkLst>
            <pc:docMk/>
            <pc:sldMk cId="2371416110" sldId="2147478931"/>
            <ac:spMk id="15" creationId="{00000000-0000-0000-0000-000000000000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4537BAB6-0BC7-E8CA-8AAA-7D7B9A65E619}" dt="2024-04-02T19:36:00.231" v="27" actId="20577"/>
        <pc:sldMkLst>
          <pc:docMk/>
          <pc:sldMk cId="2893568675" sldId="2147478932"/>
        </pc:sldMkLst>
        <pc:spChg chg="mod">
          <ac:chgData name="Rebecca Diaz-Castrejon" userId="S::rebecca_neimandcollaborative.com#ext#@ncconnect.onmicrosoft.com::2e9df2d5-df92-4e5c-ad51-805d35800e25" providerId="AD" clId="Web-{4537BAB6-0BC7-E8CA-8AAA-7D7B9A65E619}" dt="2024-04-02T19:36:00.231" v="27" actId="20577"/>
          <ac:spMkLst>
            <pc:docMk/>
            <pc:sldMk cId="2893568675" sldId="2147478932"/>
            <ac:spMk id="4" creationId="{1B21CC6D-E036-00BD-2EB3-EF48A91F4BB0}"/>
          </ac:spMkLst>
        </pc:spChg>
        <pc:spChg chg="mod">
          <ac:chgData name="Rebecca Diaz-Castrejon" userId="S::rebecca_neimandcollaborative.com#ext#@ncconnect.onmicrosoft.com::2e9df2d5-df92-4e5c-ad51-805d35800e25" providerId="AD" clId="Web-{4537BAB6-0BC7-E8CA-8AAA-7D7B9A65E619}" dt="2024-04-02T19:36:00.106" v="21" actId="20577"/>
          <ac:spMkLst>
            <pc:docMk/>
            <pc:sldMk cId="2893568675" sldId="2147478932"/>
            <ac:spMk id="8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4537BAB6-0BC7-E8CA-8AAA-7D7B9A65E619}" dt="2024-04-02T19:36:00.122" v="23" actId="20577"/>
          <ac:spMkLst>
            <pc:docMk/>
            <pc:sldMk cId="2893568675" sldId="2147478932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4537BAB6-0BC7-E8CA-8AAA-7D7B9A65E619}" dt="2024-04-02T19:36:00.169" v="25" actId="20577"/>
          <ac:spMkLst>
            <pc:docMk/>
            <pc:sldMk cId="2893568675" sldId="2147478932"/>
            <ac:spMk id="15" creationId="{00000000-0000-0000-0000-000000000000}"/>
          </ac:spMkLst>
        </pc:spChg>
      </pc:sldChg>
    </pc:docChg>
  </pc:docChgLst>
  <pc:docChgLst>
    <pc:chgData name="Rebecca Diaz-Castrejon" userId="S::rebecca_neimandcollaborative.com#ext#@ncconnect.onmicrosoft.com::2e9df2d5-df92-4e5c-ad51-805d35800e25" providerId="AD" clId="Web-{03F6E3E9-64B3-2927-E5AF-A4ED07862DF6}"/>
    <pc:docChg chg="modSld">
      <pc:chgData name="Rebecca Diaz-Castrejon" userId="S::rebecca_neimandcollaborative.com#ext#@ncconnect.onmicrosoft.com::2e9df2d5-df92-4e5c-ad51-805d35800e25" providerId="AD" clId="Web-{03F6E3E9-64B3-2927-E5AF-A4ED07862DF6}" dt="2024-06-06T16:38:10.698" v="14"/>
      <pc:docMkLst>
        <pc:docMk/>
      </pc:docMkLst>
      <pc:sldChg chg="modSp">
        <pc:chgData name="Rebecca Diaz-Castrejon" userId="S::rebecca_neimandcollaborative.com#ext#@ncconnect.onmicrosoft.com::2e9df2d5-df92-4e5c-ad51-805d35800e25" providerId="AD" clId="Web-{03F6E3E9-64B3-2927-E5AF-A4ED07862DF6}" dt="2024-06-06T16:38:10.698" v="14"/>
        <pc:sldMkLst>
          <pc:docMk/>
          <pc:sldMk cId="3983646097" sldId="2147478944"/>
        </pc:sldMkLst>
        <pc:graphicFrameChg chg="mod modGraphic">
          <ac:chgData name="Rebecca Diaz-Castrejon" userId="S::rebecca_neimandcollaborative.com#ext#@ncconnect.onmicrosoft.com::2e9df2d5-df92-4e5c-ad51-805d35800e25" providerId="AD" clId="Web-{03F6E3E9-64B3-2927-E5AF-A4ED07862DF6}" dt="2024-06-06T16:38:10.698" v="14"/>
          <ac:graphicFrameMkLst>
            <pc:docMk/>
            <pc:sldMk cId="3983646097" sldId="2147478944"/>
            <ac:graphicFrameMk id="5" creationId="{3D66B686-3594-0FD5-A4C4-DF1FF45A76EB}"/>
          </ac:graphicFrameMkLst>
        </pc:graphicFrameChg>
      </pc:sldChg>
    </pc:docChg>
  </pc:docChgLst>
  <pc:docChgLst>
    <pc:chgData name="Rebecca Diaz-Castrejon" userId="S::rebecca_neimandcollaborative.com#ext#@ncconnect.onmicrosoft.com::2e9df2d5-df92-4e5c-ad51-805d35800e25" providerId="AD" clId="Web-{C41E2081-D55F-519C-1071-67CA365A86E8}"/>
    <pc:docChg chg="modSld">
      <pc:chgData name="Rebecca Diaz-Castrejon" userId="S::rebecca_neimandcollaborative.com#ext#@ncconnect.onmicrosoft.com::2e9df2d5-df92-4e5c-ad51-805d35800e25" providerId="AD" clId="Web-{C41E2081-D55F-519C-1071-67CA365A86E8}" dt="2024-04-08T13:51:24.010" v="7" actId="20577"/>
      <pc:docMkLst>
        <pc:docMk/>
      </pc:docMkLst>
      <pc:sldChg chg="modSp">
        <pc:chgData name="Rebecca Diaz-Castrejon" userId="S::rebecca_neimandcollaborative.com#ext#@ncconnect.onmicrosoft.com::2e9df2d5-df92-4e5c-ad51-805d35800e25" providerId="AD" clId="Web-{C41E2081-D55F-519C-1071-67CA365A86E8}" dt="2024-04-08T13:51:24.010" v="7" actId="20577"/>
        <pc:sldMkLst>
          <pc:docMk/>
          <pc:sldMk cId="2211851732" sldId="2147478933"/>
        </pc:sldMkLst>
        <pc:spChg chg="mod">
          <ac:chgData name="Rebecca Diaz-Castrejon" userId="S::rebecca_neimandcollaborative.com#ext#@ncconnect.onmicrosoft.com::2e9df2d5-df92-4e5c-ad51-805d35800e25" providerId="AD" clId="Web-{C41E2081-D55F-519C-1071-67CA365A86E8}" dt="2024-04-08T13:51:24.010" v="7" actId="20577"/>
          <ac:spMkLst>
            <pc:docMk/>
            <pc:sldMk cId="2211851732" sldId="2147478933"/>
            <ac:spMk id="4" creationId="{1B21CC6D-E036-00BD-2EB3-EF48A91F4BB0}"/>
          </ac:spMkLst>
        </pc:spChg>
        <pc:spChg chg="mod">
          <ac:chgData name="Rebecca Diaz-Castrejon" userId="S::rebecca_neimandcollaborative.com#ext#@ncconnect.onmicrosoft.com::2e9df2d5-df92-4e5c-ad51-805d35800e25" providerId="AD" clId="Web-{C41E2081-D55F-519C-1071-67CA365A86E8}" dt="2024-04-08T13:51:23.869" v="1" actId="20577"/>
          <ac:spMkLst>
            <pc:docMk/>
            <pc:sldMk cId="2211851732" sldId="2147478933"/>
            <ac:spMk id="8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C41E2081-D55F-519C-1071-67CA365A86E8}" dt="2024-04-08T13:51:23.963" v="3" actId="20577"/>
          <ac:spMkLst>
            <pc:docMk/>
            <pc:sldMk cId="2211851732" sldId="2147478933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C41E2081-D55F-519C-1071-67CA365A86E8}" dt="2024-04-08T13:51:23.994" v="5" actId="20577"/>
          <ac:spMkLst>
            <pc:docMk/>
            <pc:sldMk cId="2211851732" sldId="2147478933"/>
            <ac:spMk id="15" creationId="{00000000-0000-0000-0000-000000000000}"/>
          </ac:spMkLst>
        </pc:spChg>
      </pc:sldChg>
    </pc:docChg>
  </pc:docChgLst>
  <pc:docChgLst>
    <pc:chgData name="Ludlam, Jay" userId="S::jay.ludlam@dhhs.nc.gov::6c1fc5a2-b90b-4bfa-b0c8-82f1a808e666" providerId="AD" clId="Web-{C3C525CA-E1E4-55CF-12BE-065CD7B60DB6}"/>
    <pc:docChg chg="modSld">
      <pc:chgData name="Ludlam, Jay" userId="S::jay.ludlam@dhhs.nc.gov::6c1fc5a2-b90b-4bfa-b0c8-82f1a808e666" providerId="AD" clId="Web-{C3C525CA-E1E4-55CF-12BE-065CD7B60DB6}" dt="2024-06-04T18:04:53.489" v="9"/>
      <pc:docMkLst>
        <pc:docMk/>
      </pc:docMkLst>
      <pc:sldChg chg="modSp">
        <pc:chgData name="Ludlam, Jay" userId="S::jay.ludlam@dhhs.nc.gov::6c1fc5a2-b90b-4bfa-b0c8-82f1a808e666" providerId="AD" clId="Web-{C3C525CA-E1E4-55CF-12BE-065CD7B60DB6}" dt="2024-06-04T18:04:53.489" v="9"/>
        <pc:sldMkLst>
          <pc:docMk/>
          <pc:sldMk cId="3983646097" sldId="2147478944"/>
        </pc:sldMkLst>
        <pc:graphicFrameChg chg="mod modGraphic">
          <ac:chgData name="Ludlam, Jay" userId="S::jay.ludlam@dhhs.nc.gov::6c1fc5a2-b90b-4bfa-b0c8-82f1a808e666" providerId="AD" clId="Web-{C3C525CA-E1E4-55CF-12BE-065CD7B60DB6}" dt="2024-06-04T18:04:53.489" v="9"/>
          <ac:graphicFrameMkLst>
            <pc:docMk/>
            <pc:sldMk cId="3983646097" sldId="2147478944"/>
            <ac:graphicFrameMk id="5" creationId="{3D66B686-3594-0FD5-A4C4-DF1FF45A76EB}"/>
          </ac:graphicFrameMkLst>
        </pc:graphicFrameChg>
      </pc:sldChg>
    </pc:docChg>
  </pc:docChgLst>
  <pc:docChgLst>
    <pc:chgData name="Tracy Zimmerman" userId="S::tracy_neimandcollaborative.com#ext#@ncconnect.onmicrosoft.com::e14eb1b0-097a-42cb-a01c-68a044f93d43" providerId="AD" clId="Web-{151CB3F7-B3D5-4EDC-FAE1-7D9757C4CA99}"/>
    <pc:docChg chg="modSld">
      <pc:chgData name="Tracy Zimmerman" userId="S::tracy_neimandcollaborative.com#ext#@ncconnect.onmicrosoft.com::e14eb1b0-097a-42cb-a01c-68a044f93d43" providerId="AD" clId="Web-{151CB3F7-B3D5-4EDC-FAE1-7D9757C4CA99}" dt="2024-03-26T19:13:05.412" v="10"/>
      <pc:docMkLst>
        <pc:docMk/>
      </pc:docMkLst>
      <pc:sldChg chg="addCm">
        <pc:chgData name="Tracy Zimmerman" userId="S::tracy_neimandcollaborative.com#ext#@ncconnect.onmicrosoft.com::e14eb1b0-097a-42cb-a01c-68a044f93d43" providerId="AD" clId="Web-{151CB3F7-B3D5-4EDC-FAE1-7D9757C4CA99}" dt="2024-03-26T19:01:26.873" v="0"/>
        <pc:sldMkLst>
          <pc:docMk/>
          <pc:sldMk cId="3730067890" sldId="214747892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racy Zimmerman" userId="S::tracy_neimandcollaborative.com#ext#@ncconnect.onmicrosoft.com::e14eb1b0-097a-42cb-a01c-68a044f93d43" providerId="AD" clId="Web-{151CB3F7-B3D5-4EDC-FAE1-7D9757C4CA99}" dt="2024-03-26T19:01:26.873" v="0"/>
              <pc2:cmMkLst xmlns:pc2="http://schemas.microsoft.com/office/powerpoint/2019/9/main/command">
                <pc:docMk/>
                <pc:sldMk cId="3730067890" sldId="2147478927"/>
                <pc2:cmMk id="{A4069F71-AE17-4DE5-A963-FA36D662A0E4}"/>
              </pc2:cmMkLst>
            </pc226:cmChg>
          </p:ext>
        </pc:extLst>
      </pc:sldChg>
      <pc:sldChg chg="modSp addCm delCm">
        <pc:chgData name="Tracy Zimmerman" userId="S::tracy_neimandcollaborative.com#ext#@ncconnect.onmicrosoft.com::e14eb1b0-097a-42cb-a01c-68a044f93d43" providerId="AD" clId="Web-{151CB3F7-B3D5-4EDC-FAE1-7D9757C4CA99}" dt="2024-03-26T19:13:05.412" v="10"/>
        <pc:sldMkLst>
          <pc:docMk/>
          <pc:sldMk cId="2211851732" sldId="2147478933"/>
        </pc:sldMkLst>
        <pc:spChg chg="mod">
          <ac:chgData name="Tracy Zimmerman" userId="S::tracy_neimandcollaborative.com#ext#@ncconnect.onmicrosoft.com::e14eb1b0-097a-42cb-a01c-68a044f93d43" providerId="AD" clId="Web-{151CB3F7-B3D5-4EDC-FAE1-7D9757C4CA99}" dt="2024-03-26T19:03:46.747" v="7" actId="20577"/>
          <ac:spMkLst>
            <pc:docMk/>
            <pc:sldMk cId="2211851732" sldId="2147478933"/>
            <ac:spMk id="11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Tracy Zimmerman" userId="S::tracy_neimandcollaborative.com#ext#@ncconnect.onmicrosoft.com::e14eb1b0-097a-42cb-a01c-68a044f93d43" providerId="AD" clId="Web-{151CB3F7-B3D5-4EDC-FAE1-7D9757C4CA99}" dt="2024-03-26T19:03:52.559" v="8"/>
              <pc2:cmMkLst xmlns:pc2="http://schemas.microsoft.com/office/powerpoint/2019/9/main/command">
                <pc:docMk/>
                <pc:sldMk cId="2211851732" sldId="2147478933"/>
                <pc2:cmMk id="{DFDDBE0D-985F-4DD6-AE5E-36181CB7EC96}"/>
              </pc2:cmMkLst>
            </pc226:cmChg>
            <pc226:cmChg xmlns:pc226="http://schemas.microsoft.com/office/powerpoint/2022/06/main/command" chg="add">
              <pc226:chgData name="Tracy Zimmerman" userId="S::tracy_neimandcollaborative.com#ext#@ncconnect.onmicrosoft.com::e14eb1b0-097a-42cb-a01c-68a044f93d43" providerId="AD" clId="Web-{151CB3F7-B3D5-4EDC-FAE1-7D9757C4CA99}" dt="2024-03-26T19:13:05.412" v="10"/>
              <pc2:cmMkLst xmlns:pc2="http://schemas.microsoft.com/office/powerpoint/2019/9/main/command">
                <pc:docMk/>
                <pc:sldMk cId="2211851732" sldId="2147478933"/>
                <pc2:cmMk id="{5F6A1C92-75CA-4A91-B226-25A1196D60A5}"/>
              </pc2:cmMkLst>
            </pc226:cmChg>
            <pc226:cmChg xmlns:pc226="http://schemas.microsoft.com/office/powerpoint/2022/06/main/command" chg="add">
              <pc226:chgData name="Tracy Zimmerman" userId="S::tracy_neimandcollaborative.com#ext#@ncconnect.onmicrosoft.com::e14eb1b0-097a-42cb-a01c-68a044f93d43" providerId="AD" clId="Web-{151CB3F7-B3D5-4EDC-FAE1-7D9757C4CA99}" dt="2024-03-26T19:08:11.243" v="9"/>
              <pc2:cmMkLst xmlns:pc2="http://schemas.microsoft.com/office/powerpoint/2019/9/main/command">
                <pc:docMk/>
                <pc:sldMk cId="2211851732" sldId="2147478933"/>
                <pc2:cmMk id="{6752DFA7-4146-4DBF-9841-497966E90510}"/>
              </pc2:cmMkLst>
            </pc226:cmChg>
          </p:ext>
        </pc:extLst>
      </pc:sldChg>
    </pc:docChg>
  </pc:docChgLst>
  <pc:docChgLst>
    <pc:chgData name="Rebecca Diaz-Castrejon" userId="S::rebecca_neimandcollaborative.com#ext#@ncconnect.onmicrosoft.com::2e9df2d5-df92-4e5c-ad51-805d35800e25" providerId="AD" clId="Web-{41D6C8A6-5274-DEF5-6200-79E26EF28B81}"/>
    <pc:docChg chg="modSld">
      <pc:chgData name="Rebecca Diaz-Castrejon" userId="S::rebecca_neimandcollaborative.com#ext#@ncconnect.onmicrosoft.com::2e9df2d5-df92-4e5c-ad51-805d35800e25" providerId="AD" clId="Web-{41D6C8A6-5274-DEF5-6200-79E26EF28B81}" dt="2024-03-27T18:02:29.105" v="4" actId="20577"/>
      <pc:docMkLst>
        <pc:docMk/>
      </pc:docMkLst>
      <pc:sldChg chg="modSp modCm">
        <pc:chgData name="Rebecca Diaz-Castrejon" userId="S::rebecca_neimandcollaborative.com#ext#@ncconnect.onmicrosoft.com::2e9df2d5-df92-4e5c-ad51-805d35800e25" providerId="AD" clId="Web-{41D6C8A6-5274-DEF5-6200-79E26EF28B81}" dt="2024-03-27T18:02:29.105" v="4" actId="20577"/>
        <pc:sldMkLst>
          <pc:docMk/>
          <pc:sldMk cId="3915141931" sldId="2147478926"/>
        </pc:sldMkLst>
        <pc:spChg chg="mod">
          <ac:chgData name="Rebecca Diaz-Castrejon" userId="S::rebecca_neimandcollaborative.com#ext#@ncconnect.onmicrosoft.com::2e9df2d5-df92-4e5c-ad51-805d35800e25" providerId="AD" clId="Web-{41D6C8A6-5274-DEF5-6200-79E26EF28B81}" dt="2024-03-27T18:02:18.230" v="2" actId="20577"/>
          <ac:spMkLst>
            <pc:docMk/>
            <pc:sldMk cId="3915141931" sldId="2147478926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41D6C8A6-5274-DEF5-6200-79E26EF28B81}" dt="2024-03-27T18:02:29.105" v="4" actId="20577"/>
          <ac:spMkLst>
            <pc:docMk/>
            <pc:sldMk cId="3915141931" sldId="2147478926"/>
            <ac:spMk id="28" creationId="{9B79EAE5-C62F-CC48-5289-EB1EDA9950B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Rebecca Diaz-Castrejon" userId="S::rebecca_neimandcollaborative.com#ext#@ncconnect.onmicrosoft.com::2e9df2d5-df92-4e5c-ad51-805d35800e25" providerId="AD" clId="Web-{41D6C8A6-5274-DEF5-6200-79E26EF28B81}" dt="2024-03-27T18:02:11.402" v="0"/>
              <pc2:cmMkLst xmlns:pc2="http://schemas.microsoft.com/office/powerpoint/2019/9/main/command">
                <pc:docMk/>
                <pc:sldMk cId="3915141931" sldId="2147478926"/>
                <pc2:cmMk id="{4B4D393C-DA22-49FA-A015-A34678D6D49F}"/>
              </pc2:cmMkLst>
              <pc226:cmRplyChg chg="add">
                <pc226:chgData name="Rebecca Diaz-Castrejon" userId="S::rebecca_neimandcollaborative.com#ext#@ncconnect.onmicrosoft.com::2e9df2d5-df92-4e5c-ad51-805d35800e25" providerId="AD" clId="Web-{41D6C8A6-5274-DEF5-6200-79E26EF28B81}" dt="2024-03-27T18:02:11.402" v="0"/>
                <pc2:cmRplyMkLst xmlns:pc2="http://schemas.microsoft.com/office/powerpoint/2019/9/main/command">
                  <pc:docMk/>
                  <pc:sldMk cId="3915141931" sldId="2147478926"/>
                  <pc2:cmMk id="{4B4D393C-DA22-49FA-A015-A34678D6D49F}"/>
                  <pc2:cmRplyMk id="{876176D5-F10C-4F44-AA4C-92FE52FE7E0C}"/>
                </pc2:cmRplyMkLst>
              </pc226:cmRplyChg>
            </pc226:cmChg>
          </p:ext>
        </pc:extLst>
      </pc:sldChg>
    </pc:docChg>
  </pc:docChgLst>
  <pc:docChgLst>
    <pc:chgData name="Rebecca Diaz-Castrejon" userId="S::rebecca_neimandcollaborative.com#ext#@ncconnect.onmicrosoft.com::2e9df2d5-df92-4e5c-ad51-805d35800e25" providerId="AD" clId="Web-{079C9DAB-3AC8-0699-8C4E-3646A94C8AAA}"/>
    <pc:docChg chg="addSld modSld sldOrd">
      <pc:chgData name="Rebecca Diaz-Castrejon" userId="S::rebecca_neimandcollaborative.com#ext#@ncconnect.onmicrosoft.com::2e9df2d5-df92-4e5c-ad51-805d35800e25" providerId="AD" clId="Web-{079C9DAB-3AC8-0699-8C4E-3646A94C8AAA}" dt="2024-05-19T18:07:00.531" v="1320" actId="20577"/>
      <pc:docMkLst>
        <pc:docMk/>
      </pc:docMkLst>
      <pc:sldChg chg="modSp">
        <pc:chgData name="Rebecca Diaz-Castrejon" userId="S::rebecca_neimandcollaborative.com#ext#@ncconnect.onmicrosoft.com::2e9df2d5-df92-4e5c-ad51-805d35800e25" providerId="AD" clId="Web-{079C9DAB-3AC8-0699-8C4E-3646A94C8AAA}" dt="2024-05-18T22:11:54.229" v="18" actId="20577"/>
        <pc:sldMkLst>
          <pc:docMk/>
          <pc:sldMk cId="1886286786" sldId="2147376866"/>
        </pc:sldMkLst>
        <pc:spChg chg="mod">
          <ac:chgData name="Rebecca Diaz-Castrejon" userId="S::rebecca_neimandcollaborative.com#ext#@ncconnect.onmicrosoft.com::2e9df2d5-df92-4e5c-ad51-805d35800e25" providerId="AD" clId="Web-{079C9DAB-3AC8-0699-8C4E-3646A94C8AAA}" dt="2024-05-18T22:11:44.916" v="16" actId="20577"/>
          <ac:spMkLst>
            <pc:docMk/>
            <pc:sldMk cId="1886286786" sldId="2147376866"/>
            <ac:spMk id="3" creationId="{FC0C3C2D-3C2C-B95F-90D1-EAE59E59E520}"/>
          </ac:spMkLst>
        </pc:spChg>
        <pc:spChg chg="mod">
          <ac:chgData name="Rebecca Diaz-Castrejon" userId="S::rebecca_neimandcollaborative.com#ext#@ncconnect.onmicrosoft.com::2e9df2d5-df92-4e5c-ad51-805d35800e25" providerId="AD" clId="Web-{079C9DAB-3AC8-0699-8C4E-3646A94C8AAA}" dt="2024-05-18T22:11:54.229" v="18" actId="20577"/>
          <ac:spMkLst>
            <pc:docMk/>
            <pc:sldMk cId="1886286786" sldId="2147376866"/>
            <ac:spMk id="6" creationId="{7AC1AC46-3901-E135-9698-FA5FFB6B8D0A}"/>
          </ac:spMkLst>
        </pc:spChg>
      </pc:sldChg>
      <pc:sldChg chg="addSp delSp">
        <pc:chgData name="Rebecca Diaz-Castrejon" userId="S::rebecca_neimandcollaborative.com#ext#@ncconnect.onmicrosoft.com::2e9df2d5-df92-4e5c-ad51-805d35800e25" providerId="AD" clId="Web-{079C9DAB-3AC8-0699-8C4E-3646A94C8AAA}" dt="2024-05-18T22:14:04.240" v="49"/>
        <pc:sldMkLst>
          <pc:docMk/>
          <pc:sldMk cId="3915141931" sldId="2147478926"/>
        </pc:sldMkLst>
        <pc:picChg chg="add">
          <ac:chgData name="Rebecca Diaz-Castrejon" userId="S::rebecca_neimandcollaborative.com#ext#@ncconnect.onmicrosoft.com::2e9df2d5-df92-4e5c-ad51-805d35800e25" providerId="AD" clId="Web-{079C9DAB-3AC8-0699-8C4E-3646A94C8AAA}" dt="2024-05-18T22:14:04.240" v="49"/>
          <ac:picMkLst>
            <pc:docMk/>
            <pc:sldMk cId="3915141931" sldId="2147478926"/>
            <ac:picMk id="6" creationId="{01717F08-1782-3BD5-793B-9C65CED37F15}"/>
          </ac:picMkLst>
        </pc:picChg>
        <pc:picChg chg="del">
          <ac:chgData name="Rebecca Diaz-Castrejon" userId="S::rebecca_neimandcollaborative.com#ext#@ncconnect.onmicrosoft.com::2e9df2d5-df92-4e5c-ad51-805d35800e25" providerId="AD" clId="Web-{079C9DAB-3AC8-0699-8C4E-3646A94C8AAA}" dt="2024-05-18T22:14:03.053" v="48"/>
          <ac:picMkLst>
            <pc:docMk/>
            <pc:sldMk cId="3915141931" sldId="2147478926"/>
            <ac:picMk id="24" creationId="{9F5F7CD1-657B-3E29-1392-452A8F57B31F}"/>
          </ac:picMkLst>
        </pc:picChg>
      </pc:sldChg>
      <pc:sldChg chg="addSp delSp">
        <pc:chgData name="Rebecca Diaz-Castrejon" userId="S::rebecca_neimandcollaborative.com#ext#@ncconnect.onmicrosoft.com::2e9df2d5-df92-4e5c-ad51-805d35800e25" providerId="AD" clId="Web-{079C9DAB-3AC8-0699-8C4E-3646A94C8AAA}" dt="2024-05-18T22:14:30.366" v="59"/>
        <pc:sldMkLst>
          <pc:docMk/>
          <pc:sldMk cId="3730067890" sldId="2147478927"/>
        </pc:sldMkLst>
        <pc:picChg chg="add">
          <ac:chgData name="Rebecca Diaz-Castrejon" userId="S::rebecca_neimandcollaborative.com#ext#@ncconnect.onmicrosoft.com::2e9df2d5-df92-4e5c-ad51-805d35800e25" providerId="AD" clId="Web-{079C9DAB-3AC8-0699-8C4E-3646A94C8AAA}" dt="2024-05-18T22:14:30.366" v="59"/>
          <ac:picMkLst>
            <pc:docMk/>
            <pc:sldMk cId="3730067890" sldId="2147478927"/>
            <ac:picMk id="6" creationId="{14E278AC-7E26-3128-A92E-E2A94EA1EE1E}"/>
          </ac:picMkLst>
        </pc:picChg>
        <pc:picChg chg="del">
          <ac:chgData name="Rebecca Diaz-Castrejon" userId="S::rebecca_neimandcollaborative.com#ext#@ncconnect.onmicrosoft.com::2e9df2d5-df92-4e5c-ad51-805d35800e25" providerId="AD" clId="Web-{079C9DAB-3AC8-0699-8C4E-3646A94C8AAA}" dt="2024-05-18T22:14:29.241" v="58"/>
          <ac:picMkLst>
            <pc:docMk/>
            <pc:sldMk cId="3730067890" sldId="2147478927"/>
            <ac:picMk id="24" creationId="{9F5F7CD1-657B-3E29-1392-452A8F57B31F}"/>
          </ac:picMkLst>
        </pc:picChg>
      </pc:sldChg>
      <pc:sldChg chg="addSp delSp">
        <pc:chgData name="Rebecca Diaz-Castrejon" userId="S::rebecca_neimandcollaborative.com#ext#@ncconnect.onmicrosoft.com::2e9df2d5-df92-4e5c-ad51-805d35800e25" providerId="AD" clId="Web-{079C9DAB-3AC8-0699-8C4E-3646A94C8AAA}" dt="2024-05-18T22:14:15.584" v="53"/>
        <pc:sldMkLst>
          <pc:docMk/>
          <pc:sldMk cId="4255169408" sldId="2147478929"/>
        </pc:sldMkLst>
        <pc:picChg chg="add">
          <ac:chgData name="Rebecca Diaz-Castrejon" userId="S::rebecca_neimandcollaborative.com#ext#@ncconnect.onmicrosoft.com::2e9df2d5-df92-4e5c-ad51-805d35800e25" providerId="AD" clId="Web-{079C9DAB-3AC8-0699-8C4E-3646A94C8AAA}" dt="2024-05-18T22:14:15.584" v="53"/>
          <ac:picMkLst>
            <pc:docMk/>
            <pc:sldMk cId="4255169408" sldId="2147478929"/>
            <ac:picMk id="7" creationId="{AB8DA044-6C76-7303-50BA-EA443CA4B6F2}"/>
          </ac:picMkLst>
        </pc:picChg>
        <pc:picChg chg="del">
          <ac:chgData name="Rebecca Diaz-Castrejon" userId="S::rebecca_neimandcollaborative.com#ext#@ncconnect.onmicrosoft.com::2e9df2d5-df92-4e5c-ad51-805d35800e25" providerId="AD" clId="Web-{079C9DAB-3AC8-0699-8C4E-3646A94C8AAA}" dt="2024-05-18T22:14:14.506" v="52"/>
          <ac:picMkLst>
            <pc:docMk/>
            <pc:sldMk cId="4255169408" sldId="2147478929"/>
            <ac:picMk id="24" creationId="{9F5F7CD1-657B-3E29-1392-452A8F57B31F}"/>
          </ac:picMkLst>
        </pc:picChg>
      </pc:sldChg>
      <pc:sldChg chg="addSp delSp modSp">
        <pc:chgData name="Rebecca Diaz-Castrejon" userId="S::rebecca_neimandcollaborative.com#ext#@ncconnect.onmicrosoft.com::2e9df2d5-df92-4e5c-ad51-805d35800e25" providerId="AD" clId="Web-{079C9DAB-3AC8-0699-8C4E-3646A94C8AAA}" dt="2024-05-18T22:13:53.006" v="47" actId="1076"/>
        <pc:sldMkLst>
          <pc:docMk/>
          <pc:sldMk cId="2428790265" sldId="2147478930"/>
        </pc:sldMkLst>
        <pc:picChg chg="add mod">
          <ac:chgData name="Rebecca Diaz-Castrejon" userId="S::rebecca_neimandcollaborative.com#ext#@ncconnect.onmicrosoft.com::2e9df2d5-df92-4e5c-ad51-805d35800e25" providerId="AD" clId="Web-{079C9DAB-3AC8-0699-8C4E-3646A94C8AAA}" dt="2024-05-18T22:13:53.006" v="47" actId="1076"/>
          <ac:picMkLst>
            <pc:docMk/>
            <pc:sldMk cId="2428790265" sldId="2147478930"/>
            <ac:picMk id="6" creationId="{1FD2D112-B32C-4E48-9E71-5DBB648E4CF5}"/>
          </ac:picMkLst>
        </pc:picChg>
        <pc:picChg chg="del">
          <ac:chgData name="Rebecca Diaz-Castrejon" userId="S::rebecca_neimandcollaborative.com#ext#@ncconnect.onmicrosoft.com::2e9df2d5-df92-4e5c-ad51-805d35800e25" providerId="AD" clId="Web-{079C9DAB-3AC8-0699-8C4E-3646A94C8AAA}" dt="2024-05-18T22:13:45.271" v="45"/>
          <ac:picMkLst>
            <pc:docMk/>
            <pc:sldMk cId="2428790265" sldId="2147478930"/>
            <ac:picMk id="24" creationId="{9F5F7CD1-657B-3E29-1392-452A8F57B31F}"/>
          </ac:picMkLst>
        </pc:picChg>
      </pc:sldChg>
      <pc:sldChg chg="addSp delSp">
        <pc:chgData name="Rebecca Diaz-Castrejon" userId="S::rebecca_neimandcollaborative.com#ext#@ncconnect.onmicrosoft.com::2e9df2d5-df92-4e5c-ad51-805d35800e25" providerId="AD" clId="Web-{079C9DAB-3AC8-0699-8C4E-3646A94C8AAA}" dt="2024-05-18T22:14:19.756" v="55"/>
        <pc:sldMkLst>
          <pc:docMk/>
          <pc:sldMk cId="2371416110" sldId="2147478931"/>
        </pc:sldMkLst>
        <pc:picChg chg="add">
          <ac:chgData name="Rebecca Diaz-Castrejon" userId="S::rebecca_neimandcollaborative.com#ext#@ncconnect.onmicrosoft.com::2e9df2d5-df92-4e5c-ad51-805d35800e25" providerId="AD" clId="Web-{079C9DAB-3AC8-0699-8C4E-3646A94C8AAA}" dt="2024-05-18T22:14:19.756" v="55"/>
          <ac:picMkLst>
            <pc:docMk/>
            <pc:sldMk cId="2371416110" sldId="2147478931"/>
            <ac:picMk id="9" creationId="{5A20F36E-7FD2-0984-DC08-06AB8DB7780C}"/>
          </ac:picMkLst>
        </pc:picChg>
        <pc:picChg chg="del">
          <ac:chgData name="Rebecca Diaz-Castrejon" userId="S::rebecca_neimandcollaborative.com#ext#@ncconnect.onmicrosoft.com::2e9df2d5-df92-4e5c-ad51-805d35800e25" providerId="AD" clId="Web-{079C9DAB-3AC8-0699-8C4E-3646A94C8AAA}" dt="2024-05-18T22:14:18.631" v="54"/>
          <ac:picMkLst>
            <pc:docMk/>
            <pc:sldMk cId="2371416110" sldId="2147478931"/>
            <ac:picMk id="24" creationId="{9F5F7CD1-657B-3E29-1392-452A8F57B31F}"/>
          </ac:picMkLst>
        </pc:picChg>
      </pc:sldChg>
      <pc:sldChg chg="addSp delSp">
        <pc:chgData name="Rebecca Diaz-Castrejon" userId="S::rebecca_neimandcollaborative.com#ext#@ncconnect.onmicrosoft.com::2e9df2d5-df92-4e5c-ad51-805d35800e25" providerId="AD" clId="Web-{079C9DAB-3AC8-0699-8C4E-3646A94C8AAA}" dt="2024-05-18T22:14:24.663" v="57"/>
        <pc:sldMkLst>
          <pc:docMk/>
          <pc:sldMk cId="2893568675" sldId="2147478932"/>
        </pc:sldMkLst>
        <pc:picChg chg="add">
          <ac:chgData name="Rebecca Diaz-Castrejon" userId="S::rebecca_neimandcollaborative.com#ext#@ncconnect.onmicrosoft.com::2e9df2d5-df92-4e5c-ad51-805d35800e25" providerId="AD" clId="Web-{079C9DAB-3AC8-0699-8C4E-3646A94C8AAA}" dt="2024-05-18T22:14:24.663" v="57"/>
          <ac:picMkLst>
            <pc:docMk/>
            <pc:sldMk cId="2893568675" sldId="2147478932"/>
            <ac:picMk id="9" creationId="{5C8E98AD-B999-0DDC-15BC-76D7B18AC6B3}"/>
          </ac:picMkLst>
        </pc:picChg>
        <pc:picChg chg="del">
          <ac:chgData name="Rebecca Diaz-Castrejon" userId="S::rebecca_neimandcollaborative.com#ext#@ncconnect.onmicrosoft.com::2e9df2d5-df92-4e5c-ad51-805d35800e25" providerId="AD" clId="Web-{079C9DAB-3AC8-0699-8C4E-3646A94C8AAA}" dt="2024-05-18T22:14:22.975" v="56"/>
          <ac:picMkLst>
            <pc:docMk/>
            <pc:sldMk cId="2893568675" sldId="2147478932"/>
            <ac:picMk id="24" creationId="{9F5F7CD1-657B-3E29-1392-452A8F57B31F}"/>
          </ac:picMkLst>
        </pc:picChg>
      </pc:sldChg>
      <pc:sldChg chg="addSp delSp">
        <pc:chgData name="Rebecca Diaz-Castrejon" userId="S::rebecca_neimandcollaborative.com#ext#@ncconnect.onmicrosoft.com::2e9df2d5-df92-4e5c-ad51-805d35800e25" providerId="AD" clId="Web-{079C9DAB-3AC8-0699-8C4E-3646A94C8AAA}" dt="2024-05-18T22:14:34.210" v="61"/>
        <pc:sldMkLst>
          <pc:docMk/>
          <pc:sldMk cId="2211851732" sldId="2147478933"/>
        </pc:sldMkLst>
        <pc:picChg chg="add">
          <ac:chgData name="Rebecca Diaz-Castrejon" userId="S::rebecca_neimandcollaborative.com#ext#@ncconnect.onmicrosoft.com::2e9df2d5-df92-4e5c-ad51-805d35800e25" providerId="AD" clId="Web-{079C9DAB-3AC8-0699-8C4E-3646A94C8AAA}" dt="2024-05-18T22:14:34.210" v="61"/>
          <ac:picMkLst>
            <pc:docMk/>
            <pc:sldMk cId="2211851732" sldId="2147478933"/>
            <ac:picMk id="6" creationId="{006CD6CF-DD25-E8E2-5DF9-475C74800009}"/>
          </ac:picMkLst>
        </pc:picChg>
        <pc:picChg chg="del">
          <ac:chgData name="Rebecca Diaz-Castrejon" userId="S::rebecca_neimandcollaborative.com#ext#@ncconnect.onmicrosoft.com::2e9df2d5-df92-4e5c-ad51-805d35800e25" providerId="AD" clId="Web-{079C9DAB-3AC8-0699-8C4E-3646A94C8AAA}" dt="2024-05-18T22:14:32.929" v="60"/>
          <ac:picMkLst>
            <pc:docMk/>
            <pc:sldMk cId="2211851732" sldId="2147478933"/>
            <ac:picMk id="24" creationId="{9F5F7CD1-657B-3E29-1392-452A8F57B31F}"/>
          </ac:picMkLst>
        </pc:picChg>
      </pc:sldChg>
      <pc:sldChg chg="addSp delSp">
        <pc:chgData name="Rebecca Diaz-Castrejon" userId="S::rebecca_neimandcollaborative.com#ext#@ncconnect.onmicrosoft.com::2e9df2d5-df92-4e5c-ad51-805d35800e25" providerId="AD" clId="Web-{079C9DAB-3AC8-0699-8C4E-3646A94C8AAA}" dt="2024-05-18T22:14:11.334" v="51"/>
        <pc:sldMkLst>
          <pc:docMk/>
          <pc:sldMk cId="1871435945" sldId="2147478934"/>
        </pc:sldMkLst>
        <pc:picChg chg="add">
          <ac:chgData name="Rebecca Diaz-Castrejon" userId="S::rebecca_neimandcollaborative.com#ext#@ncconnect.onmicrosoft.com::2e9df2d5-df92-4e5c-ad51-805d35800e25" providerId="AD" clId="Web-{079C9DAB-3AC8-0699-8C4E-3646A94C8AAA}" dt="2024-05-18T22:14:11.334" v="51"/>
          <ac:picMkLst>
            <pc:docMk/>
            <pc:sldMk cId="1871435945" sldId="2147478934"/>
            <ac:picMk id="9" creationId="{DFBC43DA-BC55-278F-30FD-E0B6A2E57B26}"/>
          </ac:picMkLst>
        </pc:picChg>
        <pc:picChg chg="del">
          <ac:chgData name="Rebecca Diaz-Castrejon" userId="S::rebecca_neimandcollaborative.com#ext#@ncconnect.onmicrosoft.com::2e9df2d5-df92-4e5c-ad51-805d35800e25" providerId="AD" clId="Web-{079C9DAB-3AC8-0699-8C4E-3646A94C8AAA}" dt="2024-05-18T22:14:10.240" v="50"/>
          <ac:picMkLst>
            <pc:docMk/>
            <pc:sldMk cId="1871435945" sldId="2147478934"/>
            <ac:picMk id="24" creationId="{9F5F7CD1-657B-3E29-1392-452A8F57B31F}"/>
          </ac:picMkLst>
        </pc:picChg>
      </pc:sldChg>
      <pc:sldChg chg="modSp add ord">
        <pc:chgData name="Rebecca Diaz-Castrejon" userId="S::rebecca_neimandcollaborative.com#ext#@ncconnect.onmicrosoft.com::2e9df2d5-df92-4e5c-ad51-805d35800e25" providerId="AD" clId="Web-{079C9DAB-3AC8-0699-8C4E-3646A94C8AAA}" dt="2024-05-18T22:13:00.036" v="42" actId="20577"/>
        <pc:sldMkLst>
          <pc:docMk/>
          <pc:sldMk cId="2803654460" sldId="2147478935"/>
        </pc:sldMkLst>
        <pc:spChg chg="mod">
          <ac:chgData name="Rebecca Diaz-Castrejon" userId="S::rebecca_neimandcollaborative.com#ext#@ncconnect.onmicrosoft.com::2e9df2d5-df92-4e5c-ad51-805d35800e25" providerId="AD" clId="Web-{079C9DAB-3AC8-0699-8C4E-3646A94C8AAA}" dt="2024-05-18T22:13:00.036" v="42" actId="20577"/>
          <ac:spMkLst>
            <pc:docMk/>
            <pc:sldMk cId="2803654460" sldId="2147478935"/>
            <ac:spMk id="2" creationId="{ED178F08-4253-2974-C913-97AE571A0B2D}"/>
          </ac:spMkLst>
        </pc:spChg>
      </pc:sldChg>
      <pc:sldChg chg="addSp delSp modSp add ord replId">
        <pc:chgData name="Rebecca Diaz-Castrejon" userId="S::rebecca_neimandcollaborative.com#ext#@ncconnect.onmicrosoft.com::2e9df2d5-df92-4e5c-ad51-805d35800e25" providerId="AD" clId="Web-{079C9DAB-3AC8-0699-8C4E-3646A94C8AAA}" dt="2024-05-19T18:06:26.421" v="1308"/>
        <pc:sldMkLst>
          <pc:docMk/>
          <pc:sldMk cId="454940891" sldId="2147478936"/>
        </pc:sldMkLst>
        <pc:spChg chg="mod">
          <ac:chgData name="Rebecca Diaz-Castrejon" userId="S::rebecca_neimandcollaborative.com#ext#@ncconnect.onmicrosoft.com::2e9df2d5-df92-4e5c-ad51-805d35800e25" providerId="AD" clId="Web-{079C9DAB-3AC8-0699-8C4E-3646A94C8AAA}" dt="2024-05-19T18:02:29.369" v="1251" actId="20577"/>
          <ac:spMkLst>
            <pc:docMk/>
            <pc:sldMk cId="454940891" sldId="2147478936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079C9DAB-3AC8-0699-8C4E-3646A94C8AAA}" dt="2024-05-19T02:51:13.622" v="217" actId="1076"/>
          <ac:spMkLst>
            <pc:docMk/>
            <pc:sldMk cId="454940891" sldId="2147478936"/>
            <ac:spMk id="28" creationId="{9B79EAE5-C62F-CC48-5289-EB1EDA9950B7}"/>
          </ac:spMkLst>
        </pc:spChg>
        <pc:spChg chg="mod">
          <ac:chgData name="Rebecca Diaz-Castrejon" userId="S::rebecca_neimandcollaborative.com#ext#@ncconnect.onmicrosoft.com::2e9df2d5-df92-4e5c-ad51-805d35800e25" providerId="AD" clId="Web-{079C9DAB-3AC8-0699-8C4E-3646A94C8AAA}" dt="2024-05-19T18:06:23.093" v="1307" actId="20577"/>
          <ac:spMkLst>
            <pc:docMk/>
            <pc:sldMk cId="454940891" sldId="2147478936"/>
            <ac:spMk id="34" creationId="{309AB4DA-7C44-8860-DC2F-78D58DBEA2E6}"/>
          </ac:spMkLst>
        </pc:spChg>
        <pc:picChg chg="add mod">
          <ac:chgData name="Rebecca Diaz-Castrejon" userId="S::rebecca_neimandcollaborative.com#ext#@ncconnect.onmicrosoft.com::2e9df2d5-df92-4e5c-ad51-805d35800e25" providerId="AD" clId="Web-{079C9DAB-3AC8-0699-8C4E-3646A94C8AAA}" dt="2024-05-19T02:42:45.072" v="71"/>
          <ac:picMkLst>
            <pc:docMk/>
            <pc:sldMk cId="454940891" sldId="2147478936"/>
            <ac:picMk id="4" creationId="{5EA324D6-8E4C-1320-DA88-07F76853CE00}"/>
          </ac:picMkLst>
        </pc:picChg>
        <pc:picChg chg="add del">
          <ac:chgData name="Rebecca Diaz-Castrejon" userId="S::rebecca_neimandcollaborative.com#ext#@ncconnect.onmicrosoft.com::2e9df2d5-df92-4e5c-ad51-805d35800e25" providerId="AD" clId="Web-{079C9DAB-3AC8-0699-8C4E-3646A94C8AAA}" dt="2024-05-19T02:42:12.588" v="66"/>
          <ac:picMkLst>
            <pc:docMk/>
            <pc:sldMk cId="454940891" sldId="2147478936"/>
            <ac:picMk id="5" creationId="{E9E510C4-6FF7-8C32-D39D-4D72796A682B}"/>
          </ac:picMkLst>
        </pc:picChg>
        <pc:picChg chg="add">
          <ac:chgData name="Rebecca Diaz-Castrejon" userId="S::rebecca_neimandcollaborative.com#ext#@ncconnect.onmicrosoft.com::2e9df2d5-df92-4e5c-ad51-805d35800e25" providerId="AD" clId="Web-{079C9DAB-3AC8-0699-8C4E-3646A94C8AAA}" dt="2024-05-18T22:14:43.616" v="63"/>
          <ac:picMkLst>
            <pc:docMk/>
            <pc:sldMk cId="454940891" sldId="2147478936"/>
            <ac:picMk id="6" creationId="{7714C5F8-CD93-59A5-630F-48D4D91B2ABD}"/>
          </ac:picMkLst>
        </pc:picChg>
        <pc:picChg chg="del">
          <ac:chgData name="Rebecca Diaz-Castrejon" userId="S::rebecca_neimandcollaborative.com#ext#@ncconnect.onmicrosoft.com::2e9df2d5-df92-4e5c-ad51-805d35800e25" providerId="AD" clId="Web-{079C9DAB-3AC8-0699-8C4E-3646A94C8AAA}" dt="2024-05-18T22:14:42.335" v="62"/>
          <ac:picMkLst>
            <pc:docMk/>
            <pc:sldMk cId="454940891" sldId="2147478936"/>
            <ac:picMk id="24" creationId="{9F5F7CD1-657B-3E29-1392-452A8F57B31F}"/>
          </ac:picMkLst>
        </pc:picChg>
      </pc:sldChg>
      <pc:sldChg chg="addSp delSp modSp add ord replId">
        <pc:chgData name="Rebecca Diaz-Castrejon" userId="S::rebecca_neimandcollaborative.com#ext#@ncconnect.onmicrosoft.com::2e9df2d5-df92-4e5c-ad51-805d35800e25" providerId="AD" clId="Web-{079C9DAB-3AC8-0699-8C4E-3646A94C8AAA}" dt="2024-05-19T18:06:36.578" v="1310" actId="20577"/>
        <pc:sldMkLst>
          <pc:docMk/>
          <pc:sldMk cId="3571642447" sldId="2147478937"/>
        </pc:sldMkLst>
        <pc:spChg chg="mod">
          <ac:chgData name="Rebecca Diaz-Castrejon" userId="S::rebecca_neimandcollaborative.com#ext#@ncconnect.onmicrosoft.com::2e9df2d5-df92-4e5c-ad51-805d35800e25" providerId="AD" clId="Web-{079C9DAB-3AC8-0699-8C4E-3646A94C8AAA}" dt="2024-05-19T18:02:40.010" v="1252" actId="20577"/>
          <ac:spMkLst>
            <pc:docMk/>
            <pc:sldMk cId="3571642447" sldId="2147478937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079C9DAB-3AC8-0699-8C4E-3646A94C8AAA}" dt="2024-05-19T16:10:55.335" v="1126" actId="20577"/>
          <ac:spMkLst>
            <pc:docMk/>
            <pc:sldMk cId="3571642447" sldId="2147478937"/>
            <ac:spMk id="28" creationId="{9B79EAE5-C62F-CC48-5289-EB1EDA9950B7}"/>
          </ac:spMkLst>
        </pc:spChg>
        <pc:spChg chg="mod">
          <ac:chgData name="Rebecca Diaz-Castrejon" userId="S::rebecca_neimandcollaborative.com#ext#@ncconnect.onmicrosoft.com::2e9df2d5-df92-4e5c-ad51-805d35800e25" providerId="AD" clId="Web-{079C9DAB-3AC8-0699-8C4E-3646A94C8AAA}" dt="2024-05-19T18:06:36.578" v="1310" actId="20577"/>
          <ac:spMkLst>
            <pc:docMk/>
            <pc:sldMk cId="3571642447" sldId="2147478937"/>
            <ac:spMk id="34" creationId="{309AB4DA-7C44-8860-DC2F-78D58DBEA2E6}"/>
          </ac:spMkLst>
        </pc:spChg>
        <pc:grpChg chg="mod">
          <ac:chgData name="Rebecca Diaz-Castrejon" userId="S::rebecca_neimandcollaborative.com#ext#@ncconnect.onmicrosoft.com::2e9df2d5-df92-4e5c-ad51-805d35800e25" providerId="AD" clId="Web-{079C9DAB-3AC8-0699-8C4E-3646A94C8AAA}" dt="2024-05-19T04:36:16.496" v="246" actId="14100"/>
          <ac:grpSpMkLst>
            <pc:docMk/>
            <pc:sldMk cId="3571642447" sldId="2147478937"/>
            <ac:grpSpMk id="27" creationId="{93F9EFF3-2B7F-6103-58F4-05571B0CD79D}"/>
          </ac:grpSpMkLst>
        </pc:grpChg>
        <pc:picChg chg="del">
          <ac:chgData name="Rebecca Diaz-Castrejon" userId="S::rebecca_neimandcollaborative.com#ext#@ncconnect.onmicrosoft.com::2e9df2d5-df92-4e5c-ad51-805d35800e25" providerId="AD" clId="Web-{079C9DAB-3AC8-0699-8C4E-3646A94C8AAA}" dt="2024-05-19T03:49:06.711" v="223"/>
          <ac:picMkLst>
            <pc:docMk/>
            <pc:sldMk cId="3571642447" sldId="2147478937"/>
            <ac:picMk id="4" creationId="{5EA324D6-8E4C-1320-DA88-07F76853CE00}"/>
          </ac:picMkLst>
        </pc:picChg>
        <pc:picChg chg="add del mod">
          <ac:chgData name="Rebecca Diaz-Castrejon" userId="S::rebecca_neimandcollaborative.com#ext#@ncconnect.onmicrosoft.com::2e9df2d5-df92-4e5c-ad51-805d35800e25" providerId="AD" clId="Web-{079C9DAB-3AC8-0699-8C4E-3646A94C8AAA}" dt="2024-05-19T04:34:05.246" v="237"/>
          <ac:picMkLst>
            <pc:docMk/>
            <pc:sldMk cId="3571642447" sldId="2147478937"/>
            <ac:picMk id="4" creationId="{89B584B9-61F7-CC4F-9E37-6C357233FF2D}"/>
          </ac:picMkLst>
        </pc:picChg>
        <pc:picChg chg="add del mod">
          <ac:chgData name="Rebecca Diaz-Castrejon" userId="S::rebecca_neimandcollaborative.com#ext#@ncconnect.onmicrosoft.com::2e9df2d5-df92-4e5c-ad51-805d35800e25" providerId="AD" clId="Web-{079C9DAB-3AC8-0699-8C4E-3646A94C8AAA}" dt="2024-05-19T07:34:23.173" v="831"/>
          <ac:picMkLst>
            <pc:docMk/>
            <pc:sldMk cId="3571642447" sldId="2147478937"/>
            <ac:picMk id="4" creationId="{D921AD89-B566-53D6-C616-A2F91B83CFE7}"/>
          </ac:picMkLst>
        </pc:picChg>
        <pc:picChg chg="add mod">
          <ac:chgData name="Rebecca Diaz-Castrejon" userId="S::rebecca_neimandcollaborative.com#ext#@ncconnect.onmicrosoft.com::2e9df2d5-df92-4e5c-ad51-805d35800e25" providerId="AD" clId="Web-{079C9DAB-3AC8-0699-8C4E-3646A94C8AAA}" dt="2024-05-19T07:34:54.127" v="838" actId="1076"/>
          <ac:picMkLst>
            <pc:docMk/>
            <pc:sldMk cId="3571642447" sldId="2147478937"/>
            <ac:picMk id="5" creationId="{335A251A-63E4-AC10-881C-3526D2C59747}"/>
          </ac:picMkLst>
        </pc:picChg>
        <pc:picChg chg="add del mod">
          <ac:chgData name="Rebecca Diaz-Castrejon" userId="S::rebecca_neimandcollaborative.com#ext#@ncconnect.onmicrosoft.com::2e9df2d5-df92-4e5c-ad51-805d35800e25" providerId="AD" clId="Web-{079C9DAB-3AC8-0699-8C4E-3646A94C8AAA}" dt="2024-05-19T07:24:36.220" v="806"/>
          <ac:picMkLst>
            <pc:docMk/>
            <pc:sldMk cId="3571642447" sldId="2147478937"/>
            <ac:picMk id="5" creationId="{977EE2B1-246A-C532-535D-F6A75DA71364}"/>
          </ac:picMkLst>
        </pc:picChg>
      </pc:sldChg>
      <pc:sldChg chg="addSp delSp modSp add ord replId">
        <pc:chgData name="Rebecca Diaz-Castrejon" userId="S::rebecca_neimandcollaborative.com#ext#@ncconnect.onmicrosoft.com::2e9df2d5-df92-4e5c-ad51-805d35800e25" providerId="AD" clId="Web-{079C9DAB-3AC8-0699-8C4E-3646A94C8AAA}" dt="2024-05-19T18:07:00.531" v="1320" actId="20577"/>
        <pc:sldMkLst>
          <pc:docMk/>
          <pc:sldMk cId="950196160" sldId="2147478938"/>
        </pc:sldMkLst>
        <pc:spChg chg="mod">
          <ac:chgData name="Rebecca Diaz-Castrejon" userId="S::rebecca_neimandcollaborative.com#ext#@ncconnect.onmicrosoft.com::2e9df2d5-df92-4e5c-ad51-805d35800e25" providerId="AD" clId="Web-{079C9DAB-3AC8-0699-8C4E-3646A94C8AAA}" dt="2024-05-19T06:33:04.988" v="802" actId="20577"/>
          <ac:spMkLst>
            <pc:docMk/>
            <pc:sldMk cId="950196160" sldId="2147478938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079C9DAB-3AC8-0699-8C4E-3646A94C8AAA}" dt="2024-05-19T06:33:02.222" v="801" actId="20577"/>
          <ac:spMkLst>
            <pc:docMk/>
            <pc:sldMk cId="950196160" sldId="2147478938"/>
            <ac:spMk id="28" creationId="{9B79EAE5-C62F-CC48-5289-EB1EDA9950B7}"/>
          </ac:spMkLst>
        </pc:spChg>
        <pc:spChg chg="mod">
          <ac:chgData name="Rebecca Diaz-Castrejon" userId="S::rebecca_neimandcollaborative.com#ext#@ncconnect.onmicrosoft.com::2e9df2d5-df92-4e5c-ad51-805d35800e25" providerId="AD" clId="Web-{079C9DAB-3AC8-0699-8C4E-3646A94C8AAA}" dt="2024-05-19T18:07:00.531" v="1320" actId="20577"/>
          <ac:spMkLst>
            <pc:docMk/>
            <pc:sldMk cId="950196160" sldId="2147478938"/>
            <ac:spMk id="34" creationId="{309AB4DA-7C44-8860-DC2F-78D58DBEA2E6}"/>
          </ac:spMkLst>
        </pc:spChg>
        <pc:picChg chg="add del mod">
          <ac:chgData name="Rebecca Diaz-Castrejon" userId="S::rebecca_neimandcollaborative.com#ext#@ncconnect.onmicrosoft.com::2e9df2d5-df92-4e5c-ad51-805d35800e25" providerId="AD" clId="Web-{079C9DAB-3AC8-0699-8C4E-3646A94C8AAA}" dt="2024-05-19T07:25:14.283" v="816"/>
          <ac:picMkLst>
            <pc:docMk/>
            <pc:sldMk cId="950196160" sldId="2147478938"/>
            <ac:picMk id="5" creationId="{977EE2B1-246A-C532-535D-F6A75DA71364}"/>
          </ac:picMkLst>
        </pc:picChg>
      </pc:sldChg>
      <pc:sldChg chg="addSp delSp modSp add ord replId">
        <pc:chgData name="Rebecca Diaz-Castrejon" userId="S::rebecca_neimandcollaborative.com#ext#@ncconnect.onmicrosoft.com::2e9df2d5-df92-4e5c-ad51-805d35800e25" providerId="AD" clId="Web-{079C9DAB-3AC8-0699-8C4E-3646A94C8AAA}" dt="2024-05-19T18:05:24.467" v="1292"/>
        <pc:sldMkLst>
          <pc:docMk/>
          <pc:sldMk cId="3992986913" sldId="2147478939"/>
        </pc:sldMkLst>
        <pc:spChg chg="mod">
          <ac:chgData name="Rebecca Diaz-Castrejon" userId="S::rebecca_neimandcollaborative.com#ext#@ncconnect.onmicrosoft.com::2e9df2d5-df92-4e5c-ad51-805d35800e25" providerId="AD" clId="Web-{079C9DAB-3AC8-0699-8C4E-3646A94C8AAA}" dt="2024-05-19T18:02:44.948" v="1253" actId="20577"/>
          <ac:spMkLst>
            <pc:docMk/>
            <pc:sldMk cId="3992986913" sldId="2147478939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079C9DAB-3AC8-0699-8C4E-3646A94C8AAA}" dt="2024-05-19T18:03:58.949" v="1270" actId="20577"/>
          <ac:spMkLst>
            <pc:docMk/>
            <pc:sldMk cId="3992986913" sldId="2147478939"/>
            <ac:spMk id="28" creationId="{9B79EAE5-C62F-CC48-5289-EB1EDA9950B7}"/>
          </ac:spMkLst>
        </pc:spChg>
        <pc:spChg chg="mod">
          <ac:chgData name="Rebecca Diaz-Castrejon" userId="S::rebecca_neimandcollaborative.com#ext#@ncconnect.onmicrosoft.com::2e9df2d5-df92-4e5c-ad51-805d35800e25" providerId="AD" clId="Web-{079C9DAB-3AC8-0699-8C4E-3646A94C8AAA}" dt="2024-05-19T18:05:07.935" v="1280" actId="20577"/>
          <ac:spMkLst>
            <pc:docMk/>
            <pc:sldMk cId="3992986913" sldId="2147478939"/>
            <ac:spMk id="34" creationId="{309AB4DA-7C44-8860-DC2F-78D58DBEA2E6}"/>
          </ac:spMkLst>
        </pc:spChg>
        <pc:picChg chg="add mod">
          <ac:chgData name="Rebecca Diaz-Castrejon" userId="S::rebecca_neimandcollaborative.com#ext#@ncconnect.onmicrosoft.com::2e9df2d5-df92-4e5c-ad51-805d35800e25" providerId="AD" clId="Web-{079C9DAB-3AC8-0699-8C4E-3646A94C8AAA}" dt="2024-05-19T18:04:08.403" v="1272" actId="1076"/>
          <ac:picMkLst>
            <pc:docMk/>
            <pc:sldMk cId="3992986913" sldId="2147478939"/>
            <ac:picMk id="4" creationId="{0EB25427-E0D7-0B5F-2BB8-F17B14EADD99}"/>
          </ac:picMkLst>
        </pc:picChg>
        <pc:picChg chg="del">
          <ac:chgData name="Rebecca Diaz-Castrejon" userId="S::rebecca_neimandcollaborative.com#ext#@ncconnect.onmicrosoft.com::2e9df2d5-df92-4e5c-ad51-805d35800e25" providerId="AD" clId="Web-{079C9DAB-3AC8-0699-8C4E-3646A94C8AAA}" dt="2024-05-19T16:11:31.788" v="1128"/>
          <ac:picMkLst>
            <pc:docMk/>
            <pc:sldMk cId="3992986913" sldId="2147478939"/>
            <ac:picMk id="5" creationId="{335A251A-63E4-AC10-881C-3526D2C59747}"/>
          </ac:picMkLst>
        </pc:picChg>
      </pc:sldChg>
    </pc:docChg>
  </pc:docChgLst>
  <pc:docChgLst>
    <pc:chgData name="Jim Webb" userId="659a3323-62c7-4c0f-bc34-ed14bb7b7f37" providerId="ADAL" clId="{3B349BB4-9EC9-9740-9CB6-D57FD25AE9AA}"/>
    <pc:docChg chg="custSel delSld modSld">
      <pc:chgData name="Jim Webb" userId="659a3323-62c7-4c0f-bc34-ed14bb7b7f37" providerId="ADAL" clId="{3B349BB4-9EC9-9740-9CB6-D57FD25AE9AA}" dt="2024-04-10T03:24:27.862" v="8" actId="2696"/>
      <pc:docMkLst>
        <pc:docMk/>
      </pc:docMkLst>
      <pc:sldChg chg="del">
        <pc:chgData name="Jim Webb" userId="659a3323-62c7-4c0f-bc34-ed14bb7b7f37" providerId="ADAL" clId="{3B349BB4-9EC9-9740-9CB6-D57FD25AE9AA}" dt="2024-04-10T03:24:27.862" v="8" actId="2696"/>
        <pc:sldMkLst>
          <pc:docMk/>
          <pc:sldMk cId="2668841342" sldId="2147478916"/>
        </pc:sldMkLst>
      </pc:sldChg>
      <pc:sldChg chg="delSp mod">
        <pc:chgData name="Jim Webb" userId="659a3323-62c7-4c0f-bc34-ed14bb7b7f37" providerId="ADAL" clId="{3B349BB4-9EC9-9740-9CB6-D57FD25AE9AA}" dt="2024-04-10T03:24:09.879" v="0" actId="478"/>
        <pc:sldMkLst>
          <pc:docMk/>
          <pc:sldMk cId="3915141931" sldId="2147478926"/>
        </pc:sldMkLst>
        <pc:spChg chg="del">
          <ac:chgData name="Jim Webb" userId="659a3323-62c7-4c0f-bc34-ed14bb7b7f37" providerId="ADAL" clId="{3B349BB4-9EC9-9740-9CB6-D57FD25AE9AA}" dt="2024-04-10T03:24:09.879" v="0" actId="478"/>
          <ac:spMkLst>
            <pc:docMk/>
            <pc:sldMk cId="3915141931" sldId="2147478926"/>
            <ac:spMk id="6" creationId="{C4C10ED6-1050-91CC-53F0-14F27B2CC781}"/>
          </ac:spMkLst>
        </pc:spChg>
      </pc:sldChg>
      <pc:sldChg chg="delSp mod">
        <pc:chgData name="Jim Webb" userId="659a3323-62c7-4c0f-bc34-ed14bb7b7f37" providerId="ADAL" clId="{3B349BB4-9EC9-9740-9CB6-D57FD25AE9AA}" dt="2024-04-10T03:24:24.022" v="6" actId="478"/>
        <pc:sldMkLst>
          <pc:docMk/>
          <pc:sldMk cId="3730067890" sldId="2147478927"/>
        </pc:sldMkLst>
        <pc:spChg chg="del">
          <ac:chgData name="Jim Webb" userId="659a3323-62c7-4c0f-bc34-ed14bb7b7f37" providerId="ADAL" clId="{3B349BB4-9EC9-9740-9CB6-D57FD25AE9AA}" dt="2024-04-10T03:24:24.022" v="6" actId="478"/>
          <ac:spMkLst>
            <pc:docMk/>
            <pc:sldMk cId="3730067890" sldId="2147478927"/>
            <ac:spMk id="9" creationId="{B8D26FAF-4ECC-8E8B-5DDD-132A6DC42181}"/>
          </ac:spMkLst>
        </pc:spChg>
      </pc:sldChg>
      <pc:sldChg chg="delSp mod">
        <pc:chgData name="Jim Webb" userId="659a3323-62c7-4c0f-bc34-ed14bb7b7f37" providerId="ADAL" clId="{3B349BB4-9EC9-9740-9CB6-D57FD25AE9AA}" dt="2024-04-10T03:24:16.839" v="3" actId="478"/>
        <pc:sldMkLst>
          <pc:docMk/>
          <pc:sldMk cId="4255169408" sldId="2147478929"/>
        </pc:sldMkLst>
        <pc:spChg chg="del">
          <ac:chgData name="Jim Webb" userId="659a3323-62c7-4c0f-bc34-ed14bb7b7f37" providerId="ADAL" clId="{3B349BB4-9EC9-9740-9CB6-D57FD25AE9AA}" dt="2024-04-10T03:24:16.839" v="3" actId="478"/>
          <ac:spMkLst>
            <pc:docMk/>
            <pc:sldMk cId="4255169408" sldId="2147478929"/>
            <ac:spMk id="9" creationId="{5ED43DA6-17CF-32B6-E119-C580B00AF48E}"/>
          </ac:spMkLst>
        </pc:spChg>
      </pc:sldChg>
      <pc:sldChg chg="delSp mod">
        <pc:chgData name="Jim Webb" userId="659a3323-62c7-4c0f-bc34-ed14bb7b7f37" providerId="ADAL" clId="{3B349BB4-9EC9-9740-9CB6-D57FD25AE9AA}" dt="2024-04-10T03:24:12.553" v="1" actId="478"/>
        <pc:sldMkLst>
          <pc:docMk/>
          <pc:sldMk cId="2428790265" sldId="2147478930"/>
        </pc:sldMkLst>
        <pc:spChg chg="del">
          <ac:chgData name="Jim Webb" userId="659a3323-62c7-4c0f-bc34-ed14bb7b7f37" providerId="ADAL" clId="{3B349BB4-9EC9-9740-9CB6-D57FD25AE9AA}" dt="2024-04-10T03:24:12.553" v="1" actId="478"/>
          <ac:spMkLst>
            <pc:docMk/>
            <pc:sldMk cId="2428790265" sldId="2147478930"/>
            <ac:spMk id="9" creationId="{58CF05DF-37D7-2EA3-1D55-599BACB9D4B5}"/>
          </ac:spMkLst>
        </pc:spChg>
      </pc:sldChg>
      <pc:sldChg chg="delSp mod">
        <pc:chgData name="Jim Webb" userId="659a3323-62c7-4c0f-bc34-ed14bb7b7f37" providerId="ADAL" clId="{3B349BB4-9EC9-9740-9CB6-D57FD25AE9AA}" dt="2024-04-10T03:24:19.587" v="4" actId="478"/>
        <pc:sldMkLst>
          <pc:docMk/>
          <pc:sldMk cId="2371416110" sldId="2147478931"/>
        </pc:sldMkLst>
        <pc:spChg chg="del">
          <ac:chgData name="Jim Webb" userId="659a3323-62c7-4c0f-bc34-ed14bb7b7f37" providerId="ADAL" clId="{3B349BB4-9EC9-9740-9CB6-D57FD25AE9AA}" dt="2024-04-10T03:24:19.587" v="4" actId="478"/>
          <ac:spMkLst>
            <pc:docMk/>
            <pc:sldMk cId="2371416110" sldId="2147478931"/>
            <ac:spMk id="9" creationId="{37BE72D0-8878-BB58-370E-30D284A0A120}"/>
          </ac:spMkLst>
        </pc:spChg>
      </pc:sldChg>
      <pc:sldChg chg="delSp mod">
        <pc:chgData name="Jim Webb" userId="659a3323-62c7-4c0f-bc34-ed14bb7b7f37" providerId="ADAL" clId="{3B349BB4-9EC9-9740-9CB6-D57FD25AE9AA}" dt="2024-04-10T03:24:21.437" v="5" actId="478"/>
        <pc:sldMkLst>
          <pc:docMk/>
          <pc:sldMk cId="2893568675" sldId="2147478932"/>
        </pc:sldMkLst>
        <pc:spChg chg="del">
          <ac:chgData name="Jim Webb" userId="659a3323-62c7-4c0f-bc34-ed14bb7b7f37" providerId="ADAL" clId="{3B349BB4-9EC9-9740-9CB6-D57FD25AE9AA}" dt="2024-04-10T03:24:21.437" v="5" actId="478"/>
          <ac:spMkLst>
            <pc:docMk/>
            <pc:sldMk cId="2893568675" sldId="2147478932"/>
            <ac:spMk id="9" creationId="{2C1C6481-F80F-C108-6BDE-0307CBE9CBC6}"/>
          </ac:spMkLst>
        </pc:spChg>
      </pc:sldChg>
      <pc:sldChg chg="delSp mod">
        <pc:chgData name="Jim Webb" userId="659a3323-62c7-4c0f-bc34-ed14bb7b7f37" providerId="ADAL" clId="{3B349BB4-9EC9-9740-9CB6-D57FD25AE9AA}" dt="2024-04-10T03:24:26.610" v="7" actId="478"/>
        <pc:sldMkLst>
          <pc:docMk/>
          <pc:sldMk cId="2211851732" sldId="2147478933"/>
        </pc:sldMkLst>
        <pc:spChg chg="del">
          <ac:chgData name="Jim Webb" userId="659a3323-62c7-4c0f-bc34-ed14bb7b7f37" providerId="ADAL" clId="{3B349BB4-9EC9-9740-9CB6-D57FD25AE9AA}" dt="2024-04-10T03:24:26.610" v="7" actId="478"/>
          <ac:spMkLst>
            <pc:docMk/>
            <pc:sldMk cId="2211851732" sldId="2147478933"/>
            <ac:spMk id="9" creationId="{7A1B142F-F12F-E6B3-13A9-84B168CBAA4A}"/>
          </ac:spMkLst>
        </pc:spChg>
      </pc:sldChg>
      <pc:sldChg chg="delSp mod">
        <pc:chgData name="Jim Webb" userId="659a3323-62c7-4c0f-bc34-ed14bb7b7f37" providerId="ADAL" clId="{3B349BB4-9EC9-9740-9CB6-D57FD25AE9AA}" dt="2024-04-10T03:24:14.834" v="2" actId="478"/>
        <pc:sldMkLst>
          <pc:docMk/>
          <pc:sldMk cId="1871435945" sldId="2147478934"/>
        </pc:sldMkLst>
        <pc:spChg chg="del">
          <ac:chgData name="Jim Webb" userId="659a3323-62c7-4c0f-bc34-ed14bb7b7f37" providerId="ADAL" clId="{3B349BB4-9EC9-9740-9CB6-D57FD25AE9AA}" dt="2024-04-10T03:24:14.834" v="2" actId="478"/>
          <ac:spMkLst>
            <pc:docMk/>
            <pc:sldMk cId="1871435945" sldId="2147478934"/>
            <ac:spMk id="7" creationId="{4B057E1B-A4ED-B199-1223-1C4E821B0CC9}"/>
          </ac:spMkLst>
        </pc:spChg>
      </pc:sldChg>
    </pc:docChg>
  </pc:docChgLst>
  <pc:docChgLst>
    <pc:chgData name="Rebecca Diaz-Castrejon" userId="S::rebecca_neimandcollaborative.com#ext#@ncconnect.onmicrosoft.com::2e9df2d5-df92-4e5c-ad51-805d35800e25" providerId="AD" clId="Web-{30EA9618-B22D-ABBC-68CB-132AFB228351}"/>
    <pc:docChg chg="modSld">
      <pc:chgData name="Rebecca Diaz-Castrejon" userId="S::rebecca_neimandcollaborative.com#ext#@ncconnect.onmicrosoft.com::2e9df2d5-df92-4e5c-ad51-805d35800e25" providerId="AD" clId="Web-{30EA9618-B22D-ABBC-68CB-132AFB228351}" dt="2024-06-06T16:37:27.349" v="63"/>
      <pc:docMkLst>
        <pc:docMk/>
      </pc:docMkLst>
      <pc:sldChg chg="modSp">
        <pc:chgData name="Rebecca Diaz-Castrejon" userId="S::rebecca_neimandcollaborative.com#ext#@ncconnect.onmicrosoft.com::2e9df2d5-df92-4e5c-ad51-805d35800e25" providerId="AD" clId="Web-{30EA9618-B22D-ABBC-68CB-132AFB228351}" dt="2024-06-06T16:37:27.349" v="63"/>
        <pc:sldMkLst>
          <pc:docMk/>
          <pc:sldMk cId="3983646097" sldId="2147478944"/>
        </pc:sldMkLst>
        <pc:spChg chg="mod">
          <ac:chgData name="Rebecca Diaz-Castrejon" userId="S::rebecca_neimandcollaborative.com#ext#@ncconnect.onmicrosoft.com::2e9df2d5-df92-4e5c-ad51-805d35800e25" providerId="AD" clId="Web-{30EA9618-B22D-ABBC-68CB-132AFB228351}" dt="2024-06-06T14:32:13.624" v="18" actId="1076"/>
          <ac:spMkLst>
            <pc:docMk/>
            <pc:sldMk cId="3983646097" sldId="2147478944"/>
            <ac:spMk id="4" creationId="{354484A0-45CB-AC1E-E061-2C92420A2199}"/>
          </ac:spMkLst>
        </pc:spChg>
        <pc:graphicFrameChg chg="mod modGraphic">
          <ac:chgData name="Rebecca Diaz-Castrejon" userId="S::rebecca_neimandcollaborative.com#ext#@ncconnect.onmicrosoft.com::2e9df2d5-df92-4e5c-ad51-805d35800e25" providerId="AD" clId="Web-{30EA9618-B22D-ABBC-68CB-132AFB228351}" dt="2024-06-06T16:37:27.349" v="63"/>
          <ac:graphicFrameMkLst>
            <pc:docMk/>
            <pc:sldMk cId="3983646097" sldId="2147478944"/>
            <ac:graphicFrameMk id="5" creationId="{3D66B686-3594-0FD5-A4C4-DF1FF45A76EB}"/>
          </ac:graphicFrameMkLst>
        </pc:graphicFrameChg>
      </pc:sldChg>
    </pc:docChg>
  </pc:docChgLst>
  <pc:docChgLst>
    <pc:chgData name="christina.ngo.bui" userId="S::christina.ngo.bui_gmail.com#ext#@ncconnect.onmicrosoft.com::626deb5c-6642-45a9-ad52-0dde63f202a9" providerId="AD" clId="Web-{9CB49E35-88CE-5AA3-3C6C-C27BD5BCED10}"/>
    <pc:docChg chg="">
      <pc:chgData name="christina.ngo.bui" userId="S::christina.ngo.bui_gmail.com#ext#@ncconnect.onmicrosoft.com::626deb5c-6642-45a9-ad52-0dde63f202a9" providerId="AD" clId="Web-{9CB49E35-88CE-5AA3-3C6C-C27BD5BCED10}" dt="2024-08-07T17:35:25.701" v="3"/>
      <pc:docMkLst>
        <pc:docMk/>
      </pc:docMkLst>
      <pc:sldChg chg="delCm">
        <pc:chgData name="christina.ngo.bui" userId="S::christina.ngo.bui_gmail.com#ext#@ncconnect.onmicrosoft.com::626deb5c-6642-45a9-ad52-0dde63f202a9" providerId="AD" clId="Web-{9CB49E35-88CE-5AA3-3C6C-C27BD5BCED10}" dt="2024-08-07T17:35:25.701" v="3"/>
        <pc:sldMkLst>
          <pc:docMk/>
          <pc:sldMk cId="950196160" sldId="214747893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christina.ngo.bui" userId="S::christina.ngo.bui_gmail.com#ext#@ncconnect.onmicrosoft.com::626deb5c-6642-45a9-ad52-0dde63f202a9" providerId="AD" clId="Web-{9CB49E35-88CE-5AA3-3C6C-C27BD5BCED10}" dt="2024-08-07T17:35:25.701" v="3"/>
              <pc2:cmMkLst xmlns:pc2="http://schemas.microsoft.com/office/powerpoint/2019/9/main/command">
                <pc:docMk/>
                <pc:sldMk cId="950196160" sldId="2147478938"/>
                <pc2:cmMk id="{73B8B276-C7C2-493D-BC52-20CD85910C0A}"/>
              </pc2:cmMkLst>
            </pc226:cmChg>
            <pc226:cmChg xmlns:pc226="http://schemas.microsoft.com/office/powerpoint/2022/06/main/command" chg="del">
              <pc226:chgData name="christina.ngo.bui" userId="S::christina.ngo.bui_gmail.com#ext#@ncconnect.onmicrosoft.com::626deb5c-6642-45a9-ad52-0dde63f202a9" providerId="AD" clId="Web-{9CB49E35-88CE-5AA3-3C6C-C27BD5BCED10}" dt="2024-08-07T17:35:24.107" v="1"/>
              <pc2:cmMkLst xmlns:pc2="http://schemas.microsoft.com/office/powerpoint/2019/9/main/command">
                <pc:docMk/>
                <pc:sldMk cId="950196160" sldId="2147478938"/>
                <pc2:cmMk id="{E6DCDA9A-8358-419F-9412-FCB8ADCFBEAC}"/>
              </pc2:cmMkLst>
            </pc226:cmChg>
            <pc226:cmChg xmlns:pc226="http://schemas.microsoft.com/office/powerpoint/2022/06/main/command" chg="del">
              <pc226:chgData name="christina.ngo.bui" userId="S::christina.ngo.bui_gmail.com#ext#@ncconnect.onmicrosoft.com::626deb5c-6642-45a9-ad52-0dde63f202a9" providerId="AD" clId="Web-{9CB49E35-88CE-5AA3-3C6C-C27BD5BCED10}" dt="2024-08-07T17:35:18.247" v="0"/>
              <pc2:cmMkLst xmlns:pc2="http://schemas.microsoft.com/office/powerpoint/2019/9/main/command">
                <pc:docMk/>
                <pc:sldMk cId="950196160" sldId="2147478938"/>
                <pc2:cmMk id="{04EA83E0-80B1-475C-B0BB-4816DF9F9EB4}"/>
              </pc2:cmMkLst>
            </pc226:cmChg>
            <pc226:cmChg xmlns:pc226="http://schemas.microsoft.com/office/powerpoint/2022/06/main/command" chg="del">
              <pc226:chgData name="christina.ngo.bui" userId="S::christina.ngo.bui_gmail.com#ext#@ncconnect.onmicrosoft.com::626deb5c-6642-45a9-ad52-0dde63f202a9" providerId="AD" clId="Web-{9CB49E35-88CE-5AA3-3C6C-C27BD5BCED10}" dt="2024-08-07T17:35:24.951" v="2"/>
              <pc2:cmMkLst xmlns:pc2="http://schemas.microsoft.com/office/powerpoint/2019/9/main/command">
                <pc:docMk/>
                <pc:sldMk cId="950196160" sldId="2147478938"/>
                <pc2:cmMk id="{17C544E3-78DF-4FB9-8F1B-7F99C3178C11}"/>
              </pc2:cmMkLst>
            </pc226:cmChg>
          </p:ext>
        </pc:extLst>
      </pc:sldChg>
    </pc:docChg>
  </pc:docChgLst>
  <pc:docChgLst>
    <pc:chgData name="Bush, Melanie E" userId="b47a0c96-d1fe-41f5-a768-549375b87e12" providerId="ADAL" clId="{15DCA6A2-A1A4-4880-BF45-D2542BF59944}"/>
    <pc:docChg chg="">
      <pc:chgData name="Bush, Melanie E" userId="b47a0c96-d1fe-41f5-a768-549375b87e12" providerId="ADAL" clId="{15DCA6A2-A1A4-4880-BF45-D2542BF59944}" dt="2024-06-06T16:52:18.486" v="0"/>
      <pc:docMkLst>
        <pc:docMk/>
      </pc:docMkLst>
      <pc:sldChg chg="addCm">
        <pc:chgData name="Bush, Melanie E" userId="b47a0c96-d1fe-41f5-a768-549375b87e12" providerId="ADAL" clId="{15DCA6A2-A1A4-4880-BF45-D2542BF59944}" dt="2024-06-06T16:52:18.486" v="0"/>
        <pc:sldMkLst>
          <pc:docMk/>
          <pc:sldMk cId="3571642447" sldId="214747893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ush, Melanie E" userId="b47a0c96-d1fe-41f5-a768-549375b87e12" providerId="ADAL" clId="{15DCA6A2-A1A4-4880-BF45-D2542BF59944}" dt="2024-06-06T16:52:18.486" v="0"/>
              <pc2:cmMkLst xmlns:pc2="http://schemas.microsoft.com/office/powerpoint/2019/9/main/command">
                <pc:docMk/>
                <pc:sldMk cId="3571642447" sldId="2147478937"/>
                <pc2:cmMk id="{14D061B2-3C0A-46E3-ABA3-BA4AEBB34B65}"/>
              </pc2:cmMkLst>
            </pc226:cmChg>
          </p:ext>
        </pc:extLst>
      </pc:sldChg>
    </pc:docChg>
  </pc:docChgLst>
  <pc:docChgLst>
    <pc:chgData name="Rebecca Diaz-Castrejon" userId="S::rebecca_neimandcollaborative.com#ext#@ncconnect.onmicrosoft.com::2e9df2d5-df92-4e5c-ad51-805d35800e25" providerId="AD" clId="Web-{466BA5E7-2487-136D-4285-6FE580270E5F}"/>
    <pc:docChg chg="addSld delSld modSld">
      <pc:chgData name="Rebecca Diaz-Castrejon" userId="S::rebecca_neimandcollaborative.com#ext#@ncconnect.onmicrosoft.com::2e9df2d5-df92-4e5c-ad51-805d35800e25" providerId="AD" clId="Web-{466BA5E7-2487-136D-4285-6FE580270E5F}" dt="2024-06-11T20:08:14.646" v="91"/>
      <pc:docMkLst>
        <pc:docMk/>
      </pc:docMkLst>
      <pc:sldChg chg="modSp">
        <pc:chgData name="Rebecca Diaz-Castrejon" userId="S::rebecca_neimandcollaborative.com#ext#@ncconnect.onmicrosoft.com::2e9df2d5-df92-4e5c-ad51-805d35800e25" providerId="AD" clId="Web-{466BA5E7-2487-136D-4285-6FE580270E5F}" dt="2024-06-11T19:43:56.742" v="2" actId="20577"/>
        <pc:sldMkLst>
          <pc:docMk/>
          <pc:sldMk cId="1886286786" sldId="2147376866"/>
        </pc:sldMkLst>
        <pc:spChg chg="mod">
          <ac:chgData name="Rebecca Diaz-Castrejon" userId="S::rebecca_neimandcollaborative.com#ext#@ncconnect.onmicrosoft.com::2e9df2d5-df92-4e5c-ad51-805d35800e25" providerId="AD" clId="Web-{466BA5E7-2487-136D-4285-6FE580270E5F}" dt="2024-06-11T19:43:56.742" v="2" actId="20577"/>
          <ac:spMkLst>
            <pc:docMk/>
            <pc:sldMk cId="1886286786" sldId="2147376866"/>
            <ac:spMk id="6" creationId="{7AC1AC46-3901-E135-9698-FA5FFB6B8D0A}"/>
          </ac:spMkLst>
        </pc:spChg>
      </pc:sldChg>
      <pc:sldChg chg="delSp modSp del delCm">
        <pc:chgData name="Rebecca Diaz-Castrejon" userId="S::rebecca_neimandcollaborative.com#ext#@ncconnect.onmicrosoft.com::2e9df2d5-df92-4e5c-ad51-805d35800e25" providerId="AD" clId="Web-{466BA5E7-2487-136D-4285-6FE580270E5F}" dt="2024-06-11T19:44:42.446" v="19"/>
        <pc:sldMkLst>
          <pc:docMk/>
          <pc:sldMk cId="454940891" sldId="2147478936"/>
        </pc:sldMkLst>
        <pc:spChg chg="mod">
          <ac:chgData name="Rebecca Diaz-Castrejon" userId="S::rebecca_neimandcollaborative.com#ext#@ncconnect.onmicrosoft.com::2e9df2d5-df92-4e5c-ad51-805d35800e25" providerId="AD" clId="Web-{466BA5E7-2487-136D-4285-6FE580270E5F}" dt="2024-06-11T19:44:10.148" v="8" actId="20577"/>
          <ac:spMkLst>
            <pc:docMk/>
            <pc:sldMk cId="454940891" sldId="2147478936"/>
            <ac:spMk id="15" creationId="{00000000-0000-0000-0000-000000000000}"/>
          </ac:spMkLst>
        </pc:spChg>
        <pc:spChg chg="del">
          <ac:chgData name="Rebecca Diaz-Castrejon" userId="S::rebecca_neimandcollaborative.com#ext#@ncconnect.onmicrosoft.com::2e9df2d5-df92-4e5c-ad51-805d35800e25" providerId="AD" clId="Web-{466BA5E7-2487-136D-4285-6FE580270E5F}" dt="2024-06-11T19:44:16.446" v="10"/>
          <ac:spMkLst>
            <pc:docMk/>
            <pc:sldMk cId="454940891" sldId="2147478936"/>
            <ac:spMk id="33" creationId="{FA8626E3-583E-1A09-20B5-4DD2193D2A84}"/>
          </ac:spMkLst>
        </pc:spChg>
        <pc:spChg chg="del">
          <ac:chgData name="Rebecca Diaz-Castrejon" userId="S::rebecca_neimandcollaborative.com#ext#@ncconnect.onmicrosoft.com::2e9df2d5-df92-4e5c-ad51-805d35800e25" providerId="AD" clId="Web-{466BA5E7-2487-136D-4285-6FE580270E5F}" dt="2024-06-11T19:44:16.446" v="9"/>
          <ac:spMkLst>
            <pc:docMk/>
            <pc:sldMk cId="454940891" sldId="2147478936"/>
            <ac:spMk id="34" creationId="{309AB4DA-7C44-8860-DC2F-78D58DBEA2E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466BA5E7-2487-136D-4285-6FE580270E5F}" dt="2024-06-11T19:44:35.696" v="17"/>
              <pc2:cmMkLst xmlns:pc2="http://schemas.microsoft.com/office/powerpoint/2019/9/main/command">
                <pc:docMk/>
                <pc:sldMk cId="454940891" sldId="2147478936"/>
                <pc2:cmMk id="{A81C190F-7059-4740-9BE2-345E52D2C45A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466BA5E7-2487-136D-4285-6FE580270E5F}" dt="2024-06-11T19:44:31.524" v="12"/>
              <pc2:cmMkLst xmlns:pc2="http://schemas.microsoft.com/office/powerpoint/2019/9/main/command">
                <pc:docMk/>
                <pc:sldMk cId="454940891" sldId="2147478936"/>
                <pc2:cmMk id="{C785192A-5316-4D64-9588-25F6E96EA757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466BA5E7-2487-136D-4285-6FE580270E5F}" dt="2024-06-11T19:44:32.055" v="13"/>
              <pc2:cmMkLst xmlns:pc2="http://schemas.microsoft.com/office/powerpoint/2019/9/main/command">
                <pc:docMk/>
                <pc:sldMk cId="454940891" sldId="2147478936"/>
                <pc2:cmMk id="{0230ED2E-C323-4D8C-8E46-75B7ACD496F4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466BA5E7-2487-136D-4285-6FE580270E5F}" dt="2024-06-11T19:44:33.071" v="14"/>
              <pc2:cmMkLst xmlns:pc2="http://schemas.microsoft.com/office/powerpoint/2019/9/main/command">
                <pc:docMk/>
                <pc:sldMk cId="454940891" sldId="2147478936"/>
                <pc2:cmMk id="{ADEC936C-C6DA-44E5-A4B2-D7317EA28F16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466BA5E7-2487-136D-4285-6FE580270E5F}" dt="2024-06-11T19:44:30.852" v="11"/>
              <pc2:cmMkLst xmlns:pc2="http://schemas.microsoft.com/office/powerpoint/2019/9/main/command">
                <pc:docMk/>
                <pc:sldMk cId="454940891" sldId="2147478936"/>
                <pc2:cmMk id="{59D914A4-9A03-4D94-B21A-6842B54E9F86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466BA5E7-2487-136D-4285-6FE580270E5F}" dt="2024-06-11T19:44:33.915" v="15"/>
              <pc2:cmMkLst xmlns:pc2="http://schemas.microsoft.com/office/powerpoint/2019/9/main/command">
                <pc:docMk/>
                <pc:sldMk cId="454940891" sldId="2147478936"/>
                <pc2:cmMk id="{A954A6BD-9BAE-4E07-89B1-72DF19CFEFD9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466BA5E7-2487-136D-4285-6FE580270E5F}" dt="2024-06-11T19:44:34.727" v="16"/>
              <pc2:cmMkLst xmlns:pc2="http://schemas.microsoft.com/office/powerpoint/2019/9/main/command">
                <pc:docMk/>
                <pc:sldMk cId="454940891" sldId="2147478936"/>
                <pc2:cmMk id="{13BE51E6-CE52-456C-96E1-B1B04E7628C5}"/>
              </pc2:cmMkLst>
            </pc226:cmChg>
          </p:ext>
        </pc:extLst>
      </pc:sldChg>
      <pc:sldChg chg="del delCm">
        <pc:chgData name="Rebecca Diaz-Castrejon" userId="S::rebecca_neimandcollaborative.com#ext#@ncconnect.onmicrosoft.com::2e9df2d5-df92-4e5c-ad51-805d35800e25" providerId="AD" clId="Web-{466BA5E7-2487-136D-4285-6FE580270E5F}" dt="2024-06-11T20:00:29.074" v="55"/>
        <pc:sldMkLst>
          <pc:docMk/>
          <pc:sldMk cId="3571642447" sldId="214747893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466BA5E7-2487-136D-4285-6FE580270E5F}" dt="2024-06-11T20:00:16.668" v="53"/>
              <pc2:cmMkLst xmlns:pc2="http://schemas.microsoft.com/office/powerpoint/2019/9/main/command">
                <pc:docMk/>
                <pc:sldMk cId="3571642447" sldId="2147478937"/>
                <pc2:cmMk id="{A5E6B776-7D6F-45DC-B1B1-1F0723799FC4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466BA5E7-2487-136D-4285-6FE580270E5F}" dt="2024-06-11T20:00:16.090" v="52"/>
              <pc2:cmMkLst xmlns:pc2="http://schemas.microsoft.com/office/powerpoint/2019/9/main/command">
                <pc:docMk/>
                <pc:sldMk cId="3571642447" sldId="2147478937"/>
                <pc2:cmMk id="{14D061B2-3C0A-46E3-ABA3-BA4AEBB34B65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466BA5E7-2487-136D-4285-6FE580270E5F}" dt="2024-06-11T20:00:15.605" v="51"/>
              <pc2:cmMkLst xmlns:pc2="http://schemas.microsoft.com/office/powerpoint/2019/9/main/command">
                <pc:docMk/>
                <pc:sldMk cId="3571642447" sldId="2147478937"/>
                <pc2:cmMk id="{029E0EF6-B52F-4542-B368-C1D4D224DB4D}"/>
              </pc2:cmMkLst>
            </pc226:cmChg>
          </p:ext>
        </pc:extLst>
      </pc:sldChg>
      <pc:sldChg chg="addSp delSp modSp">
        <pc:chgData name="Rebecca Diaz-Castrejon" userId="S::rebecca_neimandcollaborative.com#ext#@ncconnect.onmicrosoft.com::2e9df2d5-df92-4e5c-ad51-805d35800e25" providerId="AD" clId="Web-{466BA5E7-2487-136D-4285-6FE580270E5F}" dt="2024-06-11T20:07:39.614" v="85" actId="1076"/>
        <pc:sldMkLst>
          <pc:docMk/>
          <pc:sldMk cId="950196160" sldId="2147478938"/>
        </pc:sldMkLst>
        <pc:spChg chg="mod">
          <ac:chgData name="Rebecca Diaz-Castrejon" userId="S::rebecca_neimandcollaborative.com#ext#@ncconnect.onmicrosoft.com::2e9df2d5-df92-4e5c-ad51-805d35800e25" providerId="AD" clId="Web-{466BA5E7-2487-136D-4285-6FE580270E5F}" dt="2024-06-11T20:06:38.363" v="77" actId="20577"/>
          <ac:spMkLst>
            <pc:docMk/>
            <pc:sldMk cId="950196160" sldId="2147478938"/>
            <ac:spMk id="11" creationId="{00000000-0000-0000-0000-000000000000}"/>
          </ac:spMkLst>
        </pc:spChg>
        <pc:spChg chg="del">
          <ac:chgData name="Rebecca Diaz-Castrejon" userId="S::rebecca_neimandcollaborative.com#ext#@ncconnect.onmicrosoft.com::2e9df2d5-df92-4e5c-ad51-805d35800e25" providerId="AD" clId="Web-{466BA5E7-2487-136D-4285-6FE580270E5F}" dt="2024-06-11T20:06:48.098" v="79"/>
          <ac:spMkLst>
            <pc:docMk/>
            <pc:sldMk cId="950196160" sldId="2147478938"/>
            <ac:spMk id="33" creationId="{FA8626E3-583E-1A09-20B5-4DD2193D2A84}"/>
          </ac:spMkLst>
        </pc:spChg>
        <pc:spChg chg="del">
          <ac:chgData name="Rebecca Diaz-Castrejon" userId="S::rebecca_neimandcollaborative.com#ext#@ncconnect.onmicrosoft.com::2e9df2d5-df92-4e5c-ad51-805d35800e25" providerId="AD" clId="Web-{466BA5E7-2487-136D-4285-6FE580270E5F}" dt="2024-06-11T20:06:48.098" v="78"/>
          <ac:spMkLst>
            <pc:docMk/>
            <pc:sldMk cId="950196160" sldId="2147478938"/>
            <ac:spMk id="34" creationId="{309AB4DA-7C44-8860-DC2F-78D58DBEA2E6}"/>
          </ac:spMkLst>
        </pc:spChg>
        <pc:picChg chg="add mod">
          <ac:chgData name="Rebecca Diaz-Castrejon" userId="S::rebecca_neimandcollaborative.com#ext#@ncconnect.onmicrosoft.com::2e9df2d5-df92-4e5c-ad51-805d35800e25" providerId="AD" clId="Web-{466BA5E7-2487-136D-4285-6FE580270E5F}" dt="2024-06-11T20:07:39.614" v="85" actId="1076"/>
          <ac:picMkLst>
            <pc:docMk/>
            <pc:sldMk cId="950196160" sldId="2147478938"/>
            <ac:picMk id="4" creationId="{6F85135F-6AB1-E1BF-2A99-4AFBC4520F6D}"/>
          </ac:picMkLst>
        </pc:picChg>
        <pc:picChg chg="del">
          <ac:chgData name="Rebecca Diaz-Castrejon" userId="S::rebecca_neimandcollaborative.com#ext#@ncconnect.onmicrosoft.com::2e9df2d5-df92-4e5c-ad51-805d35800e25" providerId="AD" clId="Web-{466BA5E7-2487-136D-4285-6FE580270E5F}" dt="2024-06-11T20:07:15.192" v="80"/>
          <ac:picMkLst>
            <pc:docMk/>
            <pc:sldMk cId="950196160" sldId="2147478938"/>
            <ac:picMk id="5" creationId="{2021E09B-44E8-7159-A8A3-34B70C08CD72}"/>
          </ac:picMkLst>
        </pc:picChg>
      </pc:sldChg>
      <pc:sldChg chg="delSp modSp del delCm modCm">
        <pc:chgData name="Rebecca Diaz-Castrejon" userId="S::rebecca_neimandcollaborative.com#ext#@ncconnect.onmicrosoft.com::2e9df2d5-df92-4e5c-ad51-805d35800e25" providerId="AD" clId="Web-{466BA5E7-2487-136D-4285-6FE580270E5F}" dt="2024-06-11T19:59:43.089" v="47"/>
        <pc:sldMkLst>
          <pc:docMk/>
          <pc:sldMk cId="3992986913" sldId="2147478939"/>
        </pc:sldMkLst>
        <pc:spChg chg="mod">
          <ac:chgData name="Rebecca Diaz-Castrejon" userId="S::rebecca_neimandcollaborative.com#ext#@ncconnect.onmicrosoft.com::2e9df2d5-df92-4e5c-ad51-805d35800e25" providerId="AD" clId="Web-{466BA5E7-2487-136D-4285-6FE580270E5F}" dt="2024-06-11T19:59:27.839" v="41" actId="20577"/>
          <ac:spMkLst>
            <pc:docMk/>
            <pc:sldMk cId="3992986913" sldId="2147478939"/>
            <ac:spMk id="11" creationId="{00000000-0000-0000-0000-000000000000}"/>
          </ac:spMkLst>
        </pc:spChg>
        <pc:spChg chg="del">
          <ac:chgData name="Rebecca Diaz-Castrejon" userId="S::rebecca_neimandcollaborative.com#ext#@ncconnect.onmicrosoft.com::2e9df2d5-df92-4e5c-ad51-805d35800e25" providerId="AD" clId="Web-{466BA5E7-2487-136D-4285-6FE580270E5F}" dt="2024-06-11T19:59:22.557" v="39"/>
          <ac:spMkLst>
            <pc:docMk/>
            <pc:sldMk cId="3992986913" sldId="2147478939"/>
            <ac:spMk id="33" creationId="{FA8626E3-583E-1A09-20B5-4DD2193D2A84}"/>
          </ac:spMkLst>
        </pc:spChg>
        <pc:spChg chg="del">
          <ac:chgData name="Rebecca Diaz-Castrejon" userId="S::rebecca_neimandcollaborative.com#ext#@ncconnect.onmicrosoft.com::2e9df2d5-df92-4e5c-ad51-805d35800e25" providerId="AD" clId="Web-{466BA5E7-2487-136D-4285-6FE580270E5F}" dt="2024-06-11T19:59:22.557" v="38"/>
          <ac:spMkLst>
            <pc:docMk/>
            <pc:sldMk cId="3992986913" sldId="2147478939"/>
            <ac:spMk id="34" creationId="{309AB4DA-7C44-8860-DC2F-78D58DBEA2E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466BA5E7-2487-136D-4285-6FE580270E5F}" dt="2024-06-11T19:59:33.558" v="44"/>
              <pc2:cmMkLst xmlns:pc2="http://schemas.microsoft.com/office/powerpoint/2019/9/main/command">
                <pc:docMk/>
                <pc:sldMk cId="3992986913" sldId="2147478939"/>
                <pc2:cmMk id="{30199926-8C32-4645-ACEA-774FD2932105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466BA5E7-2487-136D-4285-6FE580270E5F}" dt="2024-06-11T19:59:32.229" v="43"/>
              <pc2:cmMkLst xmlns:pc2="http://schemas.microsoft.com/office/powerpoint/2019/9/main/command">
                <pc:docMk/>
                <pc:sldMk cId="3992986913" sldId="2147478939"/>
                <pc2:cmMk id="{5BB5B99C-EA13-46EE-9814-74D8DB9BC51C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466BA5E7-2487-136D-4285-6FE580270E5F}" dt="2024-06-11T19:59:34.526" v="45"/>
              <pc2:cmMkLst xmlns:pc2="http://schemas.microsoft.com/office/powerpoint/2019/9/main/command">
                <pc:docMk/>
                <pc:sldMk cId="3992986913" sldId="2147478939"/>
                <pc2:cmMk id="{80CD83BE-A79C-48F9-990F-3E9B4FB7D431}"/>
              </pc2:cmMkLst>
            </pc226:cmChg>
            <pc226:cmChg xmlns:pc226="http://schemas.microsoft.com/office/powerpoint/2022/06/main/command" chg="del mod">
              <pc226:chgData name="Rebecca Diaz-Castrejon" userId="S::rebecca_neimandcollaborative.com#ext#@ncconnect.onmicrosoft.com::2e9df2d5-df92-4e5c-ad51-805d35800e25" providerId="AD" clId="Web-{466BA5E7-2487-136D-4285-6FE580270E5F}" dt="2024-06-11T19:59:30.308" v="42"/>
              <pc2:cmMkLst xmlns:pc2="http://schemas.microsoft.com/office/powerpoint/2019/9/main/command">
                <pc:docMk/>
                <pc:sldMk cId="3992986913" sldId="2147478939"/>
                <pc2:cmMk id="{99C254C2-F36D-4074-B4F4-AFD3EC78252C}"/>
              </pc2:cmMkLst>
            </pc226:cmChg>
          </p:ext>
        </pc:extLst>
      </pc:sldChg>
      <pc:sldChg chg="modSp add replId">
        <pc:chgData name="Rebecca Diaz-Castrejon" userId="S::rebecca_neimandcollaborative.com#ext#@ncconnect.onmicrosoft.com::2e9df2d5-df92-4e5c-ad51-805d35800e25" providerId="AD" clId="Web-{466BA5E7-2487-136D-4285-6FE580270E5F}" dt="2024-06-11T19:59:12.995" v="37" actId="20577"/>
        <pc:sldMkLst>
          <pc:docMk/>
          <pc:sldMk cId="2774756065" sldId="2147478940"/>
        </pc:sldMkLst>
        <pc:spChg chg="mod">
          <ac:chgData name="Rebecca Diaz-Castrejon" userId="S::rebecca_neimandcollaborative.com#ext#@ncconnect.onmicrosoft.com::2e9df2d5-df92-4e5c-ad51-805d35800e25" providerId="AD" clId="Web-{466BA5E7-2487-136D-4285-6FE580270E5F}" dt="2024-06-11T19:59:12.995" v="37" actId="20577"/>
          <ac:spMkLst>
            <pc:docMk/>
            <pc:sldMk cId="2774756065" sldId="2147478940"/>
            <ac:spMk id="11" creationId="{00000000-0000-0000-0000-000000000000}"/>
          </ac:spMkLst>
        </pc:spChg>
        <pc:grpChg chg="mod">
          <ac:chgData name="Rebecca Diaz-Castrejon" userId="S::rebecca_neimandcollaborative.com#ext#@ncconnect.onmicrosoft.com::2e9df2d5-df92-4e5c-ad51-805d35800e25" providerId="AD" clId="Web-{466BA5E7-2487-136D-4285-6FE580270E5F}" dt="2024-06-11T19:44:52.602" v="21" actId="14100"/>
          <ac:grpSpMkLst>
            <pc:docMk/>
            <pc:sldMk cId="2774756065" sldId="2147478940"/>
            <ac:grpSpMk id="27" creationId="{93F9EFF3-2B7F-6103-58F4-05571B0CD79D}"/>
          </ac:grpSpMkLst>
        </pc:grpChg>
        <pc:picChg chg="mod">
          <ac:chgData name="Rebecca Diaz-Castrejon" userId="S::rebecca_neimandcollaborative.com#ext#@ncconnect.onmicrosoft.com::2e9df2d5-df92-4e5c-ad51-805d35800e25" providerId="AD" clId="Web-{466BA5E7-2487-136D-4285-6FE580270E5F}" dt="2024-06-11T19:45:08.400" v="24"/>
          <ac:picMkLst>
            <pc:docMk/>
            <pc:sldMk cId="2774756065" sldId="2147478940"/>
            <ac:picMk id="4" creationId="{0A555A3B-888F-62A8-4464-86C676A602EF}"/>
          </ac:picMkLst>
        </pc:picChg>
      </pc:sldChg>
      <pc:sldChg chg="addSp delSp modSp add replId">
        <pc:chgData name="Rebecca Diaz-Castrejon" userId="S::rebecca_neimandcollaborative.com#ext#@ncconnect.onmicrosoft.com::2e9df2d5-df92-4e5c-ad51-805d35800e25" providerId="AD" clId="Web-{466BA5E7-2487-136D-4285-6FE580270E5F}" dt="2024-06-11T20:08:14.646" v="91"/>
        <pc:sldMkLst>
          <pc:docMk/>
          <pc:sldMk cId="1000759589" sldId="2147478941"/>
        </pc:sldMkLst>
        <pc:grpChg chg="mod">
          <ac:chgData name="Rebecca Diaz-Castrejon" userId="S::rebecca_neimandcollaborative.com#ext#@ncconnect.onmicrosoft.com::2e9df2d5-df92-4e5c-ad51-805d35800e25" providerId="AD" clId="Web-{466BA5E7-2487-136D-4285-6FE580270E5F}" dt="2024-06-11T19:59:58.199" v="49" actId="1076"/>
          <ac:grpSpMkLst>
            <pc:docMk/>
            <pc:sldMk cId="1000759589" sldId="2147478941"/>
            <ac:grpSpMk id="27" creationId="{93F9EFF3-2B7F-6103-58F4-05571B0CD79D}"/>
          </ac:grpSpMkLst>
        </pc:grpChg>
        <pc:picChg chg="del mod">
          <ac:chgData name="Rebecca Diaz-Castrejon" userId="S::rebecca_neimandcollaborative.com#ext#@ncconnect.onmicrosoft.com::2e9df2d5-df92-4e5c-ad51-805d35800e25" providerId="AD" clId="Web-{466BA5E7-2487-136D-4285-6FE580270E5F}" dt="2024-06-11T20:07:55.927" v="86"/>
          <ac:picMkLst>
            <pc:docMk/>
            <pc:sldMk cId="1000759589" sldId="2147478941"/>
            <ac:picMk id="4" creationId="{76E6C3B9-C9D4-D0D3-1767-8AA2BD043F11}"/>
          </ac:picMkLst>
        </pc:picChg>
        <pc:picChg chg="add mod">
          <ac:chgData name="Rebecca Diaz-Castrejon" userId="S::rebecca_neimandcollaborative.com#ext#@ncconnect.onmicrosoft.com::2e9df2d5-df92-4e5c-ad51-805d35800e25" providerId="AD" clId="Web-{466BA5E7-2487-136D-4285-6FE580270E5F}" dt="2024-06-11T20:08:14.646" v="91"/>
          <ac:picMkLst>
            <pc:docMk/>
            <pc:sldMk cId="1000759589" sldId="2147478941"/>
            <ac:picMk id="5" creationId="{2899A9E4-D1D3-5E9C-0D4F-1BFD27D53913}"/>
          </ac:picMkLst>
        </pc:picChg>
      </pc:sldChg>
      <pc:sldChg chg="delSp modSp add replId">
        <pc:chgData name="Rebecca Diaz-Castrejon" userId="S::rebecca_neimandcollaborative.com#ext#@ncconnect.onmicrosoft.com::2e9df2d5-df92-4e5c-ad51-805d35800e25" providerId="AD" clId="Web-{466BA5E7-2487-136D-4285-6FE580270E5F}" dt="2024-06-11T20:01:06.934" v="62" actId="1076"/>
        <pc:sldMkLst>
          <pc:docMk/>
          <pc:sldMk cId="2780218045" sldId="2147478942"/>
        </pc:sldMkLst>
        <pc:spChg chg="mod">
          <ac:chgData name="Rebecca Diaz-Castrejon" userId="S::rebecca_neimandcollaborative.com#ext#@ncconnect.onmicrosoft.com::2e9df2d5-df92-4e5c-ad51-805d35800e25" providerId="AD" clId="Web-{466BA5E7-2487-136D-4285-6FE580270E5F}" dt="2024-06-11T20:00:47.669" v="58" actId="20577"/>
          <ac:spMkLst>
            <pc:docMk/>
            <pc:sldMk cId="2780218045" sldId="2147478942"/>
            <ac:spMk id="15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466BA5E7-2487-136D-4285-6FE580270E5F}" dt="2024-06-11T20:01:06.934" v="62" actId="1076"/>
          <ac:spMkLst>
            <pc:docMk/>
            <pc:sldMk cId="2780218045" sldId="2147478942"/>
            <ac:spMk id="28" creationId="{9B79EAE5-C62F-CC48-5289-EB1EDA9950B7}"/>
          </ac:spMkLst>
        </pc:spChg>
        <pc:spChg chg="del">
          <ac:chgData name="Rebecca Diaz-Castrejon" userId="S::rebecca_neimandcollaborative.com#ext#@ncconnect.onmicrosoft.com::2e9df2d5-df92-4e5c-ad51-805d35800e25" providerId="AD" clId="Web-{466BA5E7-2487-136D-4285-6FE580270E5F}" dt="2024-06-11T20:00:39.731" v="57"/>
          <ac:spMkLst>
            <pc:docMk/>
            <pc:sldMk cId="2780218045" sldId="2147478942"/>
            <ac:spMk id="33" creationId="{FA8626E3-583E-1A09-20B5-4DD2193D2A84}"/>
          </ac:spMkLst>
        </pc:spChg>
        <pc:spChg chg="del">
          <ac:chgData name="Rebecca Diaz-Castrejon" userId="S::rebecca_neimandcollaborative.com#ext#@ncconnect.onmicrosoft.com::2e9df2d5-df92-4e5c-ad51-805d35800e25" providerId="AD" clId="Web-{466BA5E7-2487-136D-4285-6FE580270E5F}" dt="2024-06-11T20:00:39.731" v="56"/>
          <ac:spMkLst>
            <pc:docMk/>
            <pc:sldMk cId="2780218045" sldId="2147478942"/>
            <ac:spMk id="34" creationId="{309AB4DA-7C44-8860-DC2F-78D58DBEA2E6}"/>
          </ac:spMkLst>
        </pc:spChg>
        <pc:grpChg chg="mod">
          <ac:chgData name="Rebecca Diaz-Castrejon" userId="S::rebecca_neimandcollaborative.com#ext#@ncconnect.onmicrosoft.com::2e9df2d5-df92-4e5c-ad51-805d35800e25" providerId="AD" clId="Web-{466BA5E7-2487-136D-4285-6FE580270E5F}" dt="2024-06-11T20:00:58.512" v="61" actId="1076"/>
          <ac:grpSpMkLst>
            <pc:docMk/>
            <pc:sldMk cId="2780218045" sldId="2147478942"/>
            <ac:grpSpMk id="27" creationId="{93F9EFF3-2B7F-6103-58F4-05571B0CD79D}"/>
          </ac:grpSpMkLst>
        </pc:grpChg>
      </pc:sldChg>
      <pc:sldChg chg="del">
        <pc:chgData name="Rebecca Diaz-Castrejon" userId="S::rebecca_neimandcollaborative.com#ext#@ncconnect.onmicrosoft.com::2e9df2d5-df92-4e5c-ad51-805d35800e25" providerId="AD" clId="Web-{466BA5E7-2487-136D-4285-6FE580270E5F}" dt="2024-06-11T19:44:00.820" v="3"/>
        <pc:sldMkLst>
          <pc:docMk/>
          <pc:sldMk cId="3983646097" sldId="2147478944"/>
        </pc:sldMkLst>
      </pc:sldChg>
    </pc:docChg>
  </pc:docChgLst>
  <pc:docChgLst>
    <pc:chgData name="Rebecca Diaz-Castrejon" userId="S::rebecca_neimandcollaborative.com#ext#@ncconnect.onmicrosoft.com::2e9df2d5-df92-4e5c-ad51-805d35800e25" providerId="AD" clId="Web-{B1E1627C-B984-32A6-21AC-50AAD14C576D}"/>
    <pc:docChg chg="modSld">
      <pc:chgData name="Rebecca Diaz-Castrejon" userId="S::rebecca_neimandcollaborative.com#ext#@ncconnect.onmicrosoft.com::2e9df2d5-df92-4e5c-ad51-805d35800e25" providerId="AD" clId="Web-{B1E1627C-B984-32A6-21AC-50AAD14C576D}" dt="2024-05-28T14:25:30.564" v="49" actId="20577"/>
      <pc:docMkLst>
        <pc:docMk/>
      </pc:docMkLst>
      <pc:sldChg chg="addSp modSp">
        <pc:chgData name="Rebecca Diaz-Castrejon" userId="S::rebecca_neimandcollaborative.com#ext#@ncconnect.onmicrosoft.com::2e9df2d5-df92-4e5c-ad51-805d35800e25" providerId="AD" clId="Web-{B1E1627C-B984-32A6-21AC-50AAD14C576D}" dt="2024-05-28T14:25:30.564" v="49" actId="20577"/>
        <pc:sldMkLst>
          <pc:docMk/>
          <pc:sldMk cId="3983646097" sldId="2147478944"/>
        </pc:sldMkLst>
        <pc:spChg chg="add mod">
          <ac:chgData name="Rebecca Diaz-Castrejon" userId="S::rebecca_neimandcollaborative.com#ext#@ncconnect.onmicrosoft.com::2e9df2d5-df92-4e5c-ad51-805d35800e25" providerId="AD" clId="Web-{B1E1627C-B984-32A6-21AC-50AAD14C576D}" dt="2024-05-28T14:25:30.564" v="49" actId="20577"/>
          <ac:spMkLst>
            <pc:docMk/>
            <pc:sldMk cId="3983646097" sldId="2147478944"/>
            <ac:spMk id="4" creationId="{354484A0-45CB-AC1E-E061-2C92420A2199}"/>
          </ac:spMkLst>
        </pc:spChg>
      </pc:sldChg>
    </pc:docChg>
  </pc:docChgLst>
  <pc:docChgLst>
    <pc:chgData name="Strickland, Heather" userId="S::heather.strickland@dhhs.nc.gov::2d2f52c9-8c2a-4b30-aba3-bb0b0290cf1e" providerId="AD" clId="Web-{8F2FE2A6-6858-657C-EAEA-5C85EC8E2490}"/>
    <pc:docChg chg="modSld">
      <pc:chgData name="Strickland, Heather" userId="S::heather.strickland@dhhs.nc.gov::2d2f52c9-8c2a-4b30-aba3-bb0b0290cf1e" providerId="AD" clId="Web-{8F2FE2A6-6858-657C-EAEA-5C85EC8E2490}" dt="2024-05-28T16:23:55.646" v="77"/>
      <pc:docMkLst>
        <pc:docMk/>
      </pc:docMkLst>
      <pc:sldChg chg="modSp">
        <pc:chgData name="Strickland, Heather" userId="S::heather.strickland@dhhs.nc.gov::2d2f52c9-8c2a-4b30-aba3-bb0b0290cf1e" providerId="AD" clId="Web-{8F2FE2A6-6858-657C-EAEA-5C85EC8E2490}" dt="2024-05-28T16:23:55.646" v="77"/>
        <pc:sldMkLst>
          <pc:docMk/>
          <pc:sldMk cId="3983646097" sldId="2147478944"/>
        </pc:sldMkLst>
        <pc:graphicFrameChg chg="mod modGraphic">
          <ac:chgData name="Strickland, Heather" userId="S::heather.strickland@dhhs.nc.gov::2d2f52c9-8c2a-4b30-aba3-bb0b0290cf1e" providerId="AD" clId="Web-{8F2FE2A6-6858-657C-EAEA-5C85EC8E2490}" dt="2024-05-28T16:23:55.646" v="77"/>
          <ac:graphicFrameMkLst>
            <pc:docMk/>
            <pc:sldMk cId="3983646097" sldId="2147478944"/>
            <ac:graphicFrameMk id="5" creationId="{3D66B686-3594-0FD5-A4C4-DF1FF45A76EB}"/>
          </ac:graphicFrameMkLst>
        </pc:graphicFrameChg>
      </pc:sldChg>
    </pc:docChg>
  </pc:docChgLst>
  <pc:docChgLst>
    <pc:chgData name="Rebecca Diaz-Castrejon" userId="S::rebecca_neimandcollaborative.com#ext#@ncconnect.onmicrosoft.com::2e9df2d5-df92-4e5c-ad51-805d35800e25" providerId="AD" clId="Web-{E3F4DC1C-67D2-F2AA-8820-CAB7B13E9471}"/>
    <pc:docChg chg="modSld">
      <pc:chgData name="Rebecca Diaz-Castrejon" userId="S::rebecca_neimandcollaborative.com#ext#@ncconnect.onmicrosoft.com::2e9df2d5-df92-4e5c-ad51-805d35800e25" providerId="AD" clId="Web-{E3F4DC1C-67D2-F2AA-8820-CAB7B13E9471}" dt="2024-04-09T06:09:47.775" v="23" actId="1076"/>
      <pc:docMkLst>
        <pc:docMk/>
      </pc:docMkLst>
      <pc:sldChg chg="modSp delCm">
        <pc:chgData name="Rebecca Diaz-Castrejon" userId="S::rebecca_neimandcollaborative.com#ext#@ncconnect.onmicrosoft.com::2e9df2d5-df92-4e5c-ad51-805d35800e25" providerId="AD" clId="Web-{E3F4DC1C-67D2-F2AA-8820-CAB7B13E9471}" dt="2024-04-09T06:08:09.056" v="13"/>
        <pc:sldMkLst>
          <pc:docMk/>
          <pc:sldMk cId="1886286786" sldId="2147376866"/>
        </pc:sldMkLst>
        <pc:spChg chg="mod">
          <ac:chgData name="Rebecca Diaz-Castrejon" userId="S::rebecca_neimandcollaborative.com#ext#@ncconnect.onmicrosoft.com::2e9df2d5-df92-4e5c-ad51-805d35800e25" providerId="AD" clId="Web-{E3F4DC1C-67D2-F2AA-8820-CAB7B13E9471}" dt="2024-04-09T06:08:04.040" v="6" actId="20577"/>
          <ac:spMkLst>
            <pc:docMk/>
            <pc:sldMk cId="1886286786" sldId="2147376866"/>
            <ac:spMk id="6" creationId="{7AC1AC46-3901-E135-9698-FA5FFB6B8D0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E3F4DC1C-67D2-F2AA-8820-CAB7B13E9471}" dt="2024-04-09T06:08:09.056" v="13"/>
              <pc2:cmMkLst xmlns:pc2="http://schemas.microsoft.com/office/powerpoint/2019/9/main/command">
                <pc:docMk/>
                <pc:sldMk cId="1886286786" sldId="2147376866"/>
                <pc2:cmMk id="{DF0E1C4A-B8AF-A44B-8064-A351A003684D}"/>
              </pc2:cmMkLst>
            </pc226:cmChg>
          </p:ext>
        </pc:extLst>
      </pc:sldChg>
      <pc:sldChg chg="modSp">
        <pc:chgData name="Rebecca Diaz-Castrejon" userId="S::rebecca_neimandcollaborative.com#ext#@ncconnect.onmicrosoft.com::2e9df2d5-df92-4e5c-ad51-805d35800e25" providerId="AD" clId="Web-{E3F4DC1C-67D2-F2AA-8820-CAB7B13E9471}" dt="2024-04-09T06:08:01.119" v="1" actId="20577"/>
        <pc:sldMkLst>
          <pc:docMk/>
          <pc:sldMk cId="3915141931" sldId="2147478926"/>
        </pc:sldMkLst>
        <pc:spChg chg="mod">
          <ac:chgData name="Rebecca Diaz-Castrejon" userId="S::rebecca_neimandcollaborative.com#ext#@ncconnect.onmicrosoft.com::2e9df2d5-df92-4e5c-ad51-805d35800e25" providerId="AD" clId="Web-{E3F4DC1C-67D2-F2AA-8820-CAB7B13E9471}" dt="2024-04-09T06:08:01.119" v="1" actId="20577"/>
          <ac:spMkLst>
            <pc:docMk/>
            <pc:sldMk cId="3915141931" sldId="2147478926"/>
            <ac:spMk id="11" creationId="{00000000-0000-0000-0000-000000000000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E3F4DC1C-67D2-F2AA-8820-CAB7B13E9471}" dt="2024-04-09T06:08:22.712" v="17" actId="20577"/>
        <pc:sldMkLst>
          <pc:docMk/>
          <pc:sldMk cId="3730067890" sldId="2147478927"/>
        </pc:sldMkLst>
        <pc:spChg chg="mod">
          <ac:chgData name="Rebecca Diaz-Castrejon" userId="S::rebecca_neimandcollaborative.com#ext#@ncconnect.onmicrosoft.com::2e9df2d5-df92-4e5c-ad51-805d35800e25" providerId="AD" clId="Web-{E3F4DC1C-67D2-F2AA-8820-CAB7B13E9471}" dt="2024-04-09T06:08:22.712" v="17" actId="20577"/>
          <ac:spMkLst>
            <pc:docMk/>
            <pc:sldMk cId="3730067890" sldId="2147478927"/>
            <ac:spMk id="11" creationId="{00000000-0000-0000-0000-000000000000}"/>
          </ac:spMkLst>
        </pc:spChg>
      </pc:sldChg>
      <pc:sldChg chg="modSp delCm">
        <pc:chgData name="Rebecca Diaz-Castrejon" userId="S::rebecca_neimandcollaborative.com#ext#@ncconnect.onmicrosoft.com::2e9df2d5-df92-4e5c-ad51-805d35800e25" providerId="AD" clId="Web-{E3F4DC1C-67D2-F2AA-8820-CAB7B13E9471}" dt="2024-04-09T06:08:48.838" v="20"/>
        <pc:sldMkLst>
          <pc:docMk/>
          <pc:sldMk cId="4255169408" sldId="2147478929"/>
        </pc:sldMkLst>
        <pc:spChg chg="mod">
          <ac:chgData name="Rebecca Diaz-Castrejon" userId="S::rebecca_neimandcollaborative.com#ext#@ncconnect.onmicrosoft.com::2e9df2d5-df92-4e5c-ad51-805d35800e25" providerId="AD" clId="Web-{E3F4DC1C-67D2-F2AA-8820-CAB7B13E9471}" dt="2024-04-09T06:08:04.431" v="8" actId="20577"/>
          <ac:spMkLst>
            <pc:docMk/>
            <pc:sldMk cId="4255169408" sldId="2147478929"/>
            <ac:spMk id="11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E3F4DC1C-67D2-F2AA-8820-CAB7B13E9471}" dt="2024-04-09T06:08:48.838" v="20"/>
              <pc2:cmMkLst xmlns:pc2="http://schemas.microsoft.com/office/powerpoint/2019/9/main/command">
                <pc:docMk/>
                <pc:sldMk cId="4255169408" sldId="2147478929"/>
                <pc2:cmMk id="{F4A231FE-A887-B449-B636-017237BB601F}"/>
              </pc2:cmMkLst>
            </pc226:cmChg>
          </p:ext>
        </pc:extLst>
      </pc:sldChg>
      <pc:sldChg chg="modSp">
        <pc:chgData name="Rebecca Diaz-Castrejon" userId="S::rebecca_neimandcollaborative.com#ext#@ncconnect.onmicrosoft.com::2e9df2d5-df92-4e5c-ad51-805d35800e25" providerId="AD" clId="Web-{E3F4DC1C-67D2-F2AA-8820-CAB7B13E9471}" dt="2024-04-09T06:08:06.962" v="10" actId="20577"/>
        <pc:sldMkLst>
          <pc:docMk/>
          <pc:sldMk cId="2428790265" sldId="2147478930"/>
        </pc:sldMkLst>
        <pc:spChg chg="mod">
          <ac:chgData name="Rebecca Diaz-Castrejon" userId="S::rebecca_neimandcollaborative.com#ext#@ncconnect.onmicrosoft.com::2e9df2d5-df92-4e5c-ad51-805d35800e25" providerId="AD" clId="Web-{E3F4DC1C-67D2-F2AA-8820-CAB7B13E9471}" dt="2024-04-09T06:08:06.962" v="10" actId="20577"/>
          <ac:spMkLst>
            <pc:docMk/>
            <pc:sldMk cId="2428790265" sldId="2147478930"/>
            <ac:spMk id="11" creationId="{00000000-0000-0000-0000-000000000000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E3F4DC1C-67D2-F2AA-8820-CAB7B13E9471}" dt="2024-04-09T06:08:08.931" v="12" actId="20577"/>
        <pc:sldMkLst>
          <pc:docMk/>
          <pc:sldMk cId="2371416110" sldId="2147478931"/>
        </pc:sldMkLst>
        <pc:spChg chg="mod">
          <ac:chgData name="Rebecca Diaz-Castrejon" userId="S::rebecca_neimandcollaborative.com#ext#@ncconnect.onmicrosoft.com::2e9df2d5-df92-4e5c-ad51-805d35800e25" providerId="AD" clId="Web-{E3F4DC1C-67D2-F2AA-8820-CAB7B13E9471}" dt="2024-04-09T06:08:08.931" v="12" actId="20577"/>
          <ac:spMkLst>
            <pc:docMk/>
            <pc:sldMk cId="2371416110" sldId="2147478931"/>
            <ac:spMk id="11" creationId="{00000000-0000-0000-0000-000000000000}"/>
          </ac:spMkLst>
        </pc:spChg>
      </pc:sldChg>
      <pc:sldChg chg="modSp delCm">
        <pc:chgData name="Rebecca Diaz-Castrejon" userId="S::rebecca_neimandcollaborative.com#ext#@ncconnect.onmicrosoft.com::2e9df2d5-df92-4e5c-ad51-805d35800e25" providerId="AD" clId="Web-{E3F4DC1C-67D2-F2AA-8820-CAB7B13E9471}" dt="2024-04-09T06:09:47.775" v="23" actId="1076"/>
        <pc:sldMkLst>
          <pc:docMk/>
          <pc:sldMk cId="2893568675" sldId="2147478932"/>
        </pc:sldMkLst>
        <pc:spChg chg="mod">
          <ac:chgData name="Rebecca Diaz-Castrejon" userId="S::rebecca_neimandcollaborative.com#ext#@ncconnect.onmicrosoft.com::2e9df2d5-df92-4e5c-ad51-805d35800e25" providerId="AD" clId="Web-{E3F4DC1C-67D2-F2AA-8820-CAB7B13E9471}" dt="2024-04-09T06:08:10.369" v="15" actId="20577"/>
          <ac:spMkLst>
            <pc:docMk/>
            <pc:sldMk cId="2893568675" sldId="2147478932"/>
            <ac:spMk id="11" creationId="{00000000-0000-0000-0000-000000000000}"/>
          </ac:spMkLst>
        </pc:spChg>
        <pc:picChg chg="mod">
          <ac:chgData name="Rebecca Diaz-Castrejon" userId="S::rebecca_neimandcollaborative.com#ext#@ncconnect.onmicrosoft.com::2e9df2d5-df92-4e5c-ad51-805d35800e25" providerId="AD" clId="Web-{E3F4DC1C-67D2-F2AA-8820-CAB7B13E9471}" dt="2024-04-09T06:09:47.775" v="23" actId="1076"/>
          <ac:picMkLst>
            <pc:docMk/>
            <pc:sldMk cId="2893568675" sldId="2147478932"/>
            <ac:picMk id="7" creationId="{7A0FC3CD-4629-72D2-461C-33D0BA8A620B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E3F4DC1C-67D2-F2AA-8820-CAB7B13E9471}" dt="2024-04-09T06:09:41.463" v="22"/>
              <pc2:cmMkLst xmlns:pc2="http://schemas.microsoft.com/office/powerpoint/2019/9/main/command">
                <pc:docMk/>
                <pc:sldMk cId="2893568675" sldId="2147478932"/>
                <pc2:cmMk id="{B189C15B-2B2F-4641-8DFF-32DF91494A32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E3F4DC1C-67D2-F2AA-8820-CAB7B13E9471}" dt="2024-04-09T06:09:32.916" v="21"/>
              <pc2:cmMkLst xmlns:pc2="http://schemas.microsoft.com/office/powerpoint/2019/9/main/command">
                <pc:docMk/>
                <pc:sldMk cId="2893568675" sldId="2147478932"/>
                <pc2:cmMk id="{0FB77A8D-11A5-1746-9C32-7907B2AB5602}"/>
              </pc2:cmMkLst>
            </pc226:cmChg>
          </p:ext>
        </pc:extLst>
      </pc:sldChg>
      <pc:sldChg chg="modSp">
        <pc:chgData name="Rebecca Diaz-Castrejon" userId="S::rebecca_neimandcollaborative.com#ext#@ncconnect.onmicrosoft.com::2e9df2d5-df92-4e5c-ad51-805d35800e25" providerId="AD" clId="Web-{E3F4DC1C-67D2-F2AA-8820-CAB7B13E9471}" dt="2024-04-09T06:08:22.837" v="19" actId="20577"/>
        <pc:sldMkLst>
          <pc:docMk/>
          <pc:sldMk cId="2211851732" sldId="2147478933"/>
        </pc:sldMkLst>
        <pc:spChg chg="mod">
          <ac:chgData name="Rebecca Diaz-Castrejon" userId="S::rebecca_neimandcollaborative.com#ext#@ncconnect.onmicrosoft.com::2e9df2d5-df92-4e5c-ad51-805d35800e25" providerId="AD" clId="Web-{E3F4DC1C-67D2-F2AA-8820-CAB7B13E9471}" dt="2024-04-09T06:08:22.837" v="19" actId="20577"/>
          <ac:spMkLst>
            <pc:docMk/>
            <pc:sldMk cId="2211851732" sldId="2147478933"/>
            <ac:spMk id="11" creationId="{00000000-0000-0000-0000-000000000000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E3F4DC1C-67D2-F2AA-8820-CAB7B13E9471}" dt="2024-04-09T06:08:03.290" v="5" actId="20577"/>
        <pc:sldMkLst>
          <pc:docMk/>
          <pc:sldMk cId="1871435945" sldId="2147478934"/>
        </pc:sldMkLst>
        <pc:spChg chg="mod">
          <ac:chgData name="Rebecca Diaz-Castrejon" userId="S::rebecca_neimandcollaborative.com#ext#@ncconnect.onmicrosoft.com::2e9df2d5-df92-4e5c-ad51-805d35800e25" providerId="AD" clId="Web-{E3F4DC1C-67D2-F2AA-8820-CAB7B13E9471}" dt="2024-04-09T06:08:03.290" v="5" actId="20577"/>
          <ac:spMkLst>
            <pc:docMk/>
            <pc:sldMk cId="1871435945" sldId="2147478934"/>
            <ac:spMk id="11" creationId="{00000000-0000-0000-0000-000000000000}"/>
          </ac:spMkLst>
        </pc:spChg>
      </pc:sldChg>
    </pc:docChg>
  </pc:docChgLst>
  <pc:docChgLst>
    <pc:chgData name="Rebecca Diaz-Castrejon" userId="S::rebecca_neimandcollaborative.com#ext#@ncconnect.onmicrosoft.com::2e9df2d5-df92-4e5c-ad51-805d35800e25" providerId="AD" clId="Web-{318A9DAE-A48F-8381-ADFB-54C3373B794E}"/>
    <pc:docChg chg="modSld">
      <pc:chgData name="Rebecca Diaz-Castrejon" userId="S::rebecca_neimandcollaborative.com#ext#@ncconnect.onmicrosoft.com::2e9df2d5-df92-4e5c-ad51-805d35800e25" providerId="AD" clId="Web-{318A9DAE-A48F-8381-ADFB-54C3373B794E}" dt="2024-06-06T19:55:14.538" v="12"/>
      <pc:docMkLst>
        <pc:docMk/>
      </pc:docMkLst>
      <pc:sldChg chg="addSp delSp modSp modCm">
        <pc:chgData name="Rebecca Diaz-Castrejon" userId="S::rebecca_neimandcollaborative.com#ext#@ncconnect.onmicrosoft.com::2e9df2d5-df92-4e5c-ad51-805d35800e25" providerId="AD" clId="Web-{318A9DAE-A48F-8381-ADFB-54C3373B794E}" dt="2024-06-06T19:55:14.538" v="12"/>
        <pc:sldMkLst>
          <pc:docMk/>
          <pc:sldMk cId="3571642447" sldId="2147478937"/>
        </pc:sldMkLst>
        <pc:picChg chg="add del mod">
          <ac:chgData name="Rebecca Diaz-Castrejon" userId="S::rebecca_neimandcollaborative.com#ext#@ncconnect.onmicrosoft.com::2e9df2d5-df92-4e5c-ad51-805d35800e25" providerId="AD" clId="Web-{318A9DAE-A48F-8381-ADFB-54C3373B794E}" dt="2024-06-06T19:54:31.662" v="6"/>
          <ac:picMkLst>
            <pc:docMk/>
            <pc:sldMk cId="3571642447" sldId="2147478937"/>
            <ac:picMk id="4" creationId="{E6AC411F-D369-AFA8-F529-2970393171A6}"/>
          </ac:picMkLst>
        </pc:picChg>
        <pc:picChg chg="add mod">
          <ac:chgData name="Rebecca Diaz-Castrejon" userId="S::rebecca_neimandcollaborative.com#ext#@ncconnect.onmicrosoft.com::2e9df2d5-df92-4e5c-ad51-805d35800e25" providerId="AD" clId="Web-{318A9DAE-A48F-8381-ADFB-54C3373B794E}" dt="2024-06-06T19:54:47.991" v="10" actId="1076"/>
          <ac:picMkLst>
            <pc:docMk/>
            <pc:sldMk cId="3571642447" sldId="2147478937"/>
            <ac:picMk id="5" creationId="{A7055C1C-5E8B-C7DB-BF9F-7BC5D6278582}"/>
          </ac:picMkLst>
        </pc:picChg>
        <pc:picChg chg="del">
          <ac:chgData name="Rebecca Diaz-Castrejon" userId="S::rebecca_neimandcollaborative.com#ext#@ncconnect.onmicrosoft.com::2e9df2d5-df92-4e5c-ad51-805d35800e25" providerId="AD" clId="Web-{318A9DAE-A48F-8381-ADFB-54C3373B794E}" dt="2024-06-06T19:50:45.923" v="1"/>
          <ac:picMkLst>
            <pc:docMk/>
            <pc:sldMk cId="3571642447" sldId="2147478937"/>
            <ac:picMk id="7" creationId="{02DA07A9-2028-69B2-2653-53E0D90BF9B5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318A9DAE-A48F-8381-ADFB-54C3373B794E}" dt="2024-06-06T19:55:14.538" v="12"/>
              <pc2:cmMkLst xmlns:pc2="http://schemas.microsoft.com/office/powerpoint/2019/9/main/command">
                <pc:docMk/>
                <pc:sldMk cId="3571642447" sldId="2147478937"/>
                <pc2:cmMk id="{14D061B2-3C0A-46E3-ABA3-BA4AEBB34B65}"/>
              </pc2:cmMkLst>
              <pc226:cmRplyChg chg="add">
                <pc226:chgData name="Rebecca Diaz-Castrejon" userId="S::rebecca_neimandcollaborative.com#ext#@ncconnect.onmicrosoft.com::2e9df2d5-df92-4e5c-ad51-805d35800e25" providerId="AD" clId="Web-{318A9DAE-A48F-8381-ADFB-54C3373B794E}" dt="2024-06-06T19:55:08.147" v="11"/>
                <pc2:cmRplyMkLst xmlns:pc2="http://schemas.microsoft.com/office/powerpoint/2019/9/main/command">
                  <pc:docMk/>
                  <pc:sldMk cId="3571642447" sldId="2147478937"/>
                  <pc2:cmMk id="{14D061B2-3C0A-46E3-ABA3-BA4AEBB34B65}"/>
                  <pc2:cmRplyMk id="{CC386341-D4F8-4EA1-9A50-1F3D94AB7F5B}"/>
                </pc2:cmRplyMkLst>
              </pc226:cmRplyChg>
              <pc226:cmRplyChg chg="add">
                <pc226:chgData name="Rebecca Diaz-Castrejon" userId="S::rebecca_neimandcollaborative.com#ext#@ncconnect.onmicrosoft.com::2e9df2d5-df92-4e5c-ad51-805d35800e25" providerId="AD" clId="Web-{318A9DAE-A48F-8381-ADFB-54C3373B794E}" dt="2024-06-06T19:04:07.081" v="0"/>
                <pc2:cmRplyMkLst xmlns:pc2="http://schemas.microsoft.com/office/powerpoint/2019/9/main/command">
                  <pc:docMk/>
                  <pc:sldMk cId="3571642447" sldId="2147478937"/>
                  <pc2:cmMk id="{14D061B2-3C0A-46E3-ABA3-BA4AEBB34B65}"/>
                  <pc2:cmRplyMk id="{DABA0565-123E-4C0A-9687-A94AEA5B6466}"/>
                </pc2:cmRplyMkLst>
              </pc226:cmRplyChg>
            </pc226:cmChg>
          </p:ext>
        </pc:extLst>
      </pc:sldChg>
    </pc:docChg>
  </pc:docChgLst>
  <pc:docChgLst>
    <pc:chgData name="Rebecca Diaz-Castrejon" userId="S::rebecca_neimandcollaborative.com#ext#@ncconnect.onmicrosoft.com::2e9df2d5-df92-4e5c-ad51-805d35800e25" providerId="AD" clId="Web-{31D17FCE-940F-07AE-B630-7E191DBB8F01}"/>
    <pc:docChg chg="modSld">
      <pc:chgData name="Rebecca Diaz-Castrejon" userId="S::rebecca_neimandcollaborative.com#ext#@ncconnect.onmicrosoft.com::2e9df2d5-df92-4e5c-ad51-805d35800e25" providerId="AD" clId="Web-{31D17FCE-940F-07AE-B630-7E191DBB8F01}" dt="2024-06-10T21:07:50.222" v="17" actId="20577"/>
      <pc:docMkLst>
        <pc:docMk/>
      </pc:docMkLst>
      <pc:sldChg chg="addSp delSp modSp modCm">
        <pc:chgData name="Rebecca Diaz-Castrejon" userId="S::rebecca_neimandcollaborative.com#ext#@ncconnect.onmicrosoft.com::2e9df2d5-df92-4e5c-ad51-805d35800e25" providerId="AD" clId="Web-{31D17FCE-940F-07AE-B630-7E191DBB8F01}" dt="2024-06-10T20:26:56.104" v="10" actId="1076"/>
        <pc:sldMkLst>
          <pc:docMk/>
          <pc:sldMk cId="454940891" sldId="2147478936"/>
        </pc:sldMkLst>
        <pc:spChg chg="mod">
          <ac:chgData name="Rebecca Diaz-Castrejon" userId="S::rebecca_neimandcollaborative.com#ext#@ncconnect.onmicrosoft.com::2e9df2d5-df92-4e5c-ad51-805d35800e25" providerId="AD" clId="Web-{31D17FCE-940F-07AE-B630-7E191DBB8F01}" dt="2024-06-10T20:24:54.039" v="5" actId="20577"/>
          <ac:spMkLst>
            <pc:docMk/>
            <pc:sldMk cId="454940891" sldId="2147478936"/>
            <ac:spMk id="28" creationId="{9B79EAE5-C62F-CC48-5289-EB1EDA9950B7}"/>
          </ac:spMkLst>
        </pc:spChg>
        <pc:picChg chg="add mod">
          <ac:chgData name="Rebecca Diaz-Castrejon" userId="S::rebecca_neimandcollaborative.com#ext#@ncconnect.onmicrosoft.com::2e9df2d5-df92-4e5c-ad51-805d35800e25" providerId="AD" clId="Web-{31D17FCE-940F-07AE-B630-7E191DBB8F01}" dt="2024-06-10T20:26:56.104" v="10" actId="1076"/>
          <ac:picMkLst>
            <pc:docMk/>
            <pc:sldMk cId="454940891" sldId="2147478936"/>
            <ac:picMk id="4" creationId="{0A555A3B-888F-62A8-4464-86C676A602EF}"/>
          </ac:picMkLst>
        </pc:picChg>
        <pc:picChg chg="del">
          <ac:chgData name="Rebecca Diaz-Castrejon" userId="S::rebecca_neimandcollaborative.com#ext#@ncconnect.onmicrosoft.com::2e9df2d5-df92-4e5c-ad51-805d35800e25" providerId="AD" clId="Web-{31D17FCE-940F-07AE-B630-7E191DBB8F01}" dt="2024-06-10T20:26:33.432" v="6"/>
          <ac:picMkLst>
            <pc:docMk/>
            <pc:sldMk cId="454940891" sldId="2147478936"/>
            <ac:picMk id="5" creationId="{DA854363-5BB4-94D1-4363-867F97EAE059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31D17FCE-940F-07AE-B630-7E191DBB8F01}" dt="2024-06-10T20:17:33.139" v="4" actId="20577"/>
              <pc2:cmMkLst xmlns:pc2="http://schemas.microsoft.com/office/powerpoint/2019/9/main/command">
                <pc:docMk/>
                <pc:sldMk cId="454940891" sldId="2147478936"/>
                <pc2:cmMk id="{C785192A-5316-4D64-9588-25F6E96EA757}"/>
              </pc2:cmMkLst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31D17FCE-940F-07AE-B630-7E191DBB8F01}" dt="2024-06-10T20:17:33.139" v="4" actId="20577"/>
              <pc2:cmMkLst xmlns:pc2="http://schemas.microsoft.com/office/powerpoint/2019/9/main/command">
                <pc:docMk/>
                <pc:sldMk cId="454940891" sldId="2147478936"/>
                <pc2:cmMk id="{0230ED2E-C323-4D8C-8E46-75B7ACD496F4}"/>
              </pc2:cmMkLst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31D17FCE-940F-07AE-B630-7E191DBB8F01}" dt="2024-06-10T20:17:33.139" v="4" actId="20577"/>
              <pc2:cmMkLst xmlns:pc2="http://schemas.microsoft.com/office/powerpoint/2019/9/main/command">
                <pc:docMk/>
                <pc:sldMk cId="454940891" sldId="2147478936"/>
                <pc2:cmMk id="{ADEC936C-C6DA-44E5-A4B2-D7317EA28F16}"/>
              </pc2:cmMkLst>
            </pc226:cmChg>
          </p:ext>
        </pc:extLst>
      </pc:sldChg>
      <pc:sldChg chg="modSp modCm">
        <pc:chgData name="Rebecca Diaz-Castrejon" userId="S::rebecca_neimandcollaborative.com#ext#@ncconnect.onmicrosoft.com::2e9df2d5-df92-4e5c-ad51-805d35800e25" providerId="AD" clId="Web-{31D17FCE-940F-07AE-B630-7E191DBB8F01}" dt="2024-06-10T21:07:50.222" v="17" actId="20577"/>
        <pc:sldMkLst>
          <pc:docMk/>
          <pc:sldMk cId="950196160" sldId="2147478938"/>
        </pc:sldMkLst>
        <pc:spChg chg="mod">
          <ac:chgData name="Rebecca Diaz-Castrejon" userId="S::rebecca_neimandcollaborative.com#ext#@ncconnect.onmicrosoft.com::2e9df2d5-df92-4e5c-ad51-805d35800e25" providerId="AD" clId="Web-{31D17FCE-940F-07AE-B630-7E191DBB8F01}" dt="2024-06-10T21:07:45.050" v="14" actId="20577"/>
          <ac:spMkLst>
            <pc:docMk/>
            <pc:sldMk cId="950196160" sldId="2147478938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31D17FCE-940F-07AE-B630-7E191DBB8F01}" dt="2024-06-10T21:07:50.222" v="17" actId="20577"/>
          <ac:spMkLst>
            <pc:docMk/>
            <pc:sldMk cId="950196160" sldId="2147478938"/>
            <ac:spMk id="28" creationId="{9B79EAE5-C62F-CC48-5289-EB1EDA9950B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31D17FCE-940F-07AE-B630-7E191DBB8F01}" dt="2024-06-10T21:07:49.050" v="16" actId="20577"/>
              <pc2:cmMkLst xmlns:pc2="http://schemas.microsoft.com/office/powerpoint/2019/9/main/command">
                <pc:docMk/>
                <pc:sldMk cId="950196160" sldId="2147478938"/>
                <pc2:cmMk id="{73B8B276-C7C2-493D-BC52-20CD85910C0A}"/>
              </pc2:cmMkLst>
            </pc226:cmChg>
          </p:ext>
        </pc:extLst>
      </pc:sldChg>
    </pc:docChg>
  </pc:docChgLst>
  <pc:docChgLst>
    <pc:chgData name="Sarah Hutchinson" userId="S::sarah_neimandcollaborative.com#ext#@ncconnect.onmicrosoft.com::b58dcbc7-0afa-4a1c-baed-53722a993875" providerId="AD" clId="Web-{B1FB4C49-5664-5DB7-5F82-921B83BEE9FE}"/>
    <pc:docChg chg="">
      <pc:chgData name="Sarah Hutchinson" userId="S::sarah_neimandcollaborative.com#ext#@ncconnect.onmicrosoft.com::b58dcbc7-0afa-4a1c-baed-53722a993875" providerId="AD" clId="Web-{B1FB4C49-5664-5DB7-5F82-921B83BEE9FE}" dt="2024-05-20T16:21:06.853" v="7"/>
      <pc:docMkLst>
        <pc:docMk/>
      </pc:docMkLst>
      <pc:sldChg chg="addCm delCm">
        <pc:chgData name="Sarah Hutchinson" userId="S::sarah_neimandcollaborative.com#ext#@ncconnect.onmicrosoft.com::b58dcbc7-0afa-4a1c-baed-53722a993875" providerId="AD" clId="Web-{B1FB4C49-5664-5DB7-5F82-921B83BEE9FE}" dt="2024-05-20T16:21:02.775" v="6"/>
        <pc:sldMkLst>
          <pc:docMk/>
          <pc:sldMk cId="2428790265" sldId="214747893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Sarah Hutchinson" userId="S::sarah_neimandcollaborative.com#ext#@ncconnect.onmicrosoft.com::b58dcbc7-0afa-4a1c-baed-53722a993875" providerId="AD" clId="Web-{B1FB4C49-5664-5DB7-5F82-921B83BEE9FE}" dt="2024-05-20T16:21:02.775" v="6"/>
              <pc2:cmMkLst xmlns:pc2="http://schemas.microsoft.com/office/powerpoint/2019/9/main/command">
                <pc:docMk/>
                <pc:sldMk cId="2428790265" sldId="2147478930"/>
                <pc2:cmMk id="{F4108897-12C0-45D6-83E4-2A7E4B616CA8}"/>
              </pc2:cmMkLst>
            </pc226:cmChg>
          </p:ext>
        </pc:extLst>
      </pc:sldChg>
      <pc:sldChg chg="addCm">
        <pc:chgData name="Sarah Hutchinson" userId="S::sarah_neimandcollaborative.com#ext#@ncconnect.onmicrosoft.com::b58dcbc7-0afa-4a1c-baed-53722a993875" providerId="AD" clId="Web-{B1FB4C49-5664-5DB7-5F82-921B83BEE9FE}" dt="2024-05-20T16:21:06.853" v="7"/>
        <pc:sldMkLst>
          <pc:docMk/>
          <pc:sldMk cId="2803654460" sldId="214747893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h Hutchinson" userId="S::sarah_neimandcollaborative.com#ext#@ncconnect.onmicrosoft.com::b58dcbc7-0afa-4a1c-baed-53722a993875" providerId="AD" clId="Web-{B1FB4C49-5664-5DB7-5F82-921B83BEE9FE}" dt="2024-05-20T16:21:06.853" v="7"/>
              <pc2:cmMkLst xmlns:pc2="http://schemas.microsoft.com/office/powerpoint/2019/9/main/command">
                <pc:docMk/>
                <pc:sldMk cId="2803654460" sldId="2147478935"/>
                <pc2:cmMk id="{760F3239-03F4-4505-B272-4968759769A9}"/>
              </pc2:cmMkLst>
            </pc226:cmChg>
          </p:ext>
        </pc:extLst>
      </pc:sldChg>
      <pc:sldChg chg="addCm modCm">
        <pc:chgData name="Sarah Hutchinson" userId="S::sarah_neimandcollaborative.com#ext#@ncconnect.onmicrosoft.com::b58dcbc7-0afa-4a1c-baed-53722a993875" providerId="AD" clId="Web-{B1FB4C49-5664-5DB7-5F82-921B83BEE9FE}" dt="2024-05-20T16:18:26.119" v="4"/>
        <pc:sldMkLst>
          <pc:docMk/>
          <pc:sldMk cId="454940891" sldId="214747893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h Hutchinson" userId="S::sarah_neimandcollaborative.com#ext#@ncconnect.onmicrosoft.com::b58dcbc7-0afa-4a1c-baed-53722a993875" providerId="AD" clId="Web-{B1FB4C49-5664-5DB7-5F82-921B83BEE9FE}" dt="2024-05-20T16:18:26.119" v="4"/>
              <pc2:cmMkLst xmlns:pc2="http://schemas.microsoft.com/office/powerpoint/2019/9/main/command">
                <pc:docMk/>
                <pc:sldMk cId="454940891" sldId="2147478936"/>
                <pc2:cmMk id="{2E4551B7-B713-4059-BB31-DFD15EB555A6}"/>
              </pc2:cmMkLst>
              <pc226:cmRplyChg chg="add">
                <pc226:chgData name="Sarah Hutchinson" userId="S::sarah_neimandcollaborative.com#ext#@ncconnect.onmicrosoft.com::b58dcbc7-0afa-4a1c-baed-53722a993875" providerId="AD" clId="Web-{B1FB4C49-5664-5DB7-5F82-921B83BEE9FE}" dt="2024-05-20T16:18:26.119" v="4"/>
                <pc2:cmRplyMkLst xmlns:pc2="http://schemas.microsoft.com/office/powerpoint/2019/9/main/command">
                  <pc:docMk/>
                  <pc:sldMk cId="454940891" sldId="2147478936"/>
                  <pc2:cmMk id="{2E4551B7-B713-4059-BB31-DFD15EB555A6}"/>
                  <pc2:cmRplyMk id="{A8BF8A86-1488-4CF3-B621-7CB383F8F55A}"/>
                </pc2:cmRplyMkLst>
              </pc226:cmRplyChg>
            </pc226:cmChg>
          </p:ext>
        </pc:extLst>
      </pc:sldChg>
      <pc:sldChg chg="modCm">
        <pc:chgData name="Sarah Hutchinson" userId="S::sarah_neimandcollaborative.com#ext#@ncconnect.onmicrosoft.com::b58dcbc7-0afa-4a1c-baed-53722a993875" providerId="AD" clId="Web-{B1FB4C49-5664-5DB7-5F82-921B83BEE9FE}" dt="2024-05-20T16:16:02.760" v="2"/>
        <pc:sldMkLst>
          <pc:docMk/>
          <pc:sldMk cId="3571642447" sldId="214747893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Hutchinson" userId="S::sarah_neimandcollaborative.com#ext#@ncconnect.onmicrosoft.com::b58dcbc7-0afa-4a1c-baed-53722a993875" providerId="AD" clId="Web-{B1FB4C49-5664-5DB7-5F82-921B83BEE9FE}" dt="2024-05-20T16:16:02.760" v="2"/>
              <pc2:cmMkLst xmlns:pc2="http://schemas.microsoft.com/office/powerpoint/2019/9/main/command">
                <pc:docMk/>
                <pc:sldMk cId="3571642447" sldId="2147478937"/>
                <pc2:cmMk id="{D5687676-FD32-46DF-B120-777EC96BE01F}"/>
              </pc2:cmMkLst>
              <pc226:cmRplyChg chg="add">
                <pc226:chgData name="Sarah Hutchinson" userId="S::sarah_neimandcollaborative.com#ext#@ncconnect.onmicrosoft.com::b58dcbc7-0afa-4a1c-baed-53722a993875" providerId="AD" clId="Web-{B1FB4C49-5664-5DB7-5F82-921B83BEE9FE}" dt="2024-05-20T16:16:02.760" v="2"/>
                <pc2:cmRplyMkLst xmlns:pc2="http://schemas.microsoft.com/office/powerpoint/2019/9/main/command">
                  <pc:docMk/>
                  <pc:sldMk cId="3571642447" sldId="2147478937"/>
                  <pc2:cmMk id="{D5687676-FD32-46DF-B120-777EC96BE01F}"/>
                  <pc2:cmRplyMk id="{552B6C0A-383D-49F0-A10F-273EE87E87F1}"/>
                </pc2:cmRplyMkLst>
              </pc226:cmRplyChg>
              <pc226:cmRplyChg chg="add">
                <pc226:chgData name="Sarah Hutchinson" userId="S::sarah_neimandcollaborative.com#ext#@ncconnect.onmicrosoft.com::b58dcbc7-0afa-4a1c-baed-53722a993875" providerId="AD" clId="Web-{B1FB4C49-5664-5DB7-5F82-921B83BEE9FE}" dt="2024-05-20T16:15:35.589" v="1"/>
                <pc2:cmRplyMkLst xmlns:pc2="http://schemas.microsoft.com/office/powerpoint/2019/9/main/command">
                  <pc:docMk/>
                  <pc:sldMk cId="3571642447" sldId="2147478937"/>
                  <pc2:cmMk id="{D5687676-FD32-46DF-B120-777EC96BE01F}"/>
                  <pc2:cmRplyMk id="{93C3F946-228C-46C9-ABCD-5B9663115F71}"/>
                </pc2:cmRplyMkLst>
              </pc226:cmRplyChg>
            </pc226:cmChg>
          </p:ext>
        </pc:extLst>
      </pc:sldChg>
      <pc:sldChg chg="addCm">
        <pc:chgData name="Sarah Hutchinson" userId="S::sarah_neimandcollaborative.com#ext#@ncconnect.onmicrosoft.com::b58dcbc7-0afa-4a1c-baed-53722a993875" providerId="AD" clId="Web-{B1FB4C49-5664-5DB7-5F82-921B83BEE9FE}" dt="2024-05-20T16:15:11.823" v="0"/>
        <pc:sldMkLst>
          <pc:docMk/>
          <pc:sldMk cId="3992986913" sldId="214747893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h Hutchinson" userId="S::sarah_neimandcollaborative.com#ext#@ncconnect.onmicrosoft.com::b58dcbc7-0afa-4a1c-baed-53722a993875" providerId="AD" clId="Web-{B1FB4C49-5664-5DB7-5F82-921B83BEE9FE}" dt="2024-05-20T16:15:11.823" v="0"/>
              <pc2:cmMkLst xmlns:pc2="http://schemas.microsoft.com/office/powerpoint/2019/9/main/command">
                <pc:docMk/>
                <pc:sldMk cId="3992986913" sldId="2147478939"/>
                <pc2:cmMk id="{27A1C231-73D2-4D2C-A8DE-3F814E7FDC46}"/>
              </pc2:cmMkLst>
            </pc226:cmChg>
          </p:ext>
        </pc:extLst>
      </pc:sldChg>
    </pc:docChg>
  </pc:docChgLst>
  <pc:docChgLst>
    <pc:chgData clId="Web-{16AF21B3-7372-6397-C647-33C199A85026}"/>
    <pc:docChg chg="modSld">
      <pc:chgData name="" userId="" providerId="" clId="Web-{16AF21B3-7372-6397-C647-33C199A85026}" dt="2024-03-26T10:29:57.115" v="0"/>
      <pc:docMkLst>
        <pc:docMk/>
      </pc:docMkLst>
      <pc:sldChg chg="modSp">
        <pc:chgData name="" userId="" providerId="" clId="Web-{16AF21B3-7372-6397-C647-33C199A85026}" dt="2024-03-26T10:29:57.115" v="0"/>
        <pc:sldMkLst>
          <pc:docMk/>
          <pc:sldMk cId="3915141931" sldId="2147478926"/>
        </pc:sldMkLst>
        <pc:picChg chg="mod">
          <ac:chgData name="" userId="" providerId="" clId="Web-{16AF21B3-7372-6397-C647-33C199A85026}" dt="2024-03-26T10:29:57.115" v="0"/>
          <ac:picMkLst>
            <pc:docMk/>
            <pc:sldMk cId="3915141931" sldId="2147478926"/>
            <ac:picMk id="4" creationId="{728DEEFE-7748-42B1-1D26-E68A60D41340}"/>
          </ac:picMkLst>
        </pc:picChg>
      </pc:sldChg>
    </pc:docChg>
  </pc:docChgLst>
  <pc:docChgLst>
    <pc:chgData name="Batton, Kathleen" userId="4ef56f2e-b55a-4668-b86f-e44055726add" providerId="ADAL" clId="{BB391A67-78B9-49AC-8D0A-059148789473}"/>
    <pc:docChg chg="undo custSel modSld">
      <pc:chgData name="Batton, Kathleen" userId="4ef56f2e-b55a-4668-b86f-e44055726add" providerId="ADAL" clId="{BB391A67-78B9-49AC-8D0A-059148789473}" dt="2024-03-27T19:16:25.201" v="50" actId="207"/>
      <pc:docMkLst>
        <pc:docMk/>
      </pc:docMkLst>
      <pc:sldChg chg="addCm">
        <pc:chgData name="Batton, Kathleen" userId="4ef56f2e-b55a-4668-b86f-e44055726add" providerId="ADAL" clId="{BB391A67-78B9-49AC-8D0A-059148789473}" dt="2024-03-27T19:14:33.342" v="30"/>
        <pc:sldMkLst>
          <pc:docMk/>
          <pc:sldMk cId="1886286786" sldId="214737686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tton, Kathleen" userId="4ef56f2e-b55a-4668-b86f-e44055726add" providerId="ADAL" clId="{BB391A67-78B9-49AC-8D0A-059148789473}" dt="2024-03-27T19:14:33.342" v="30"/>
              <pc2:cmMkLst xmlns:pc2="http://schemas.microsoft.com/office/powerpoint/2019/9/main/command">
                <pc:docMk/>
                <pc:sldMk cId="1886286786" sldId="2147376866"/>
                <pc2:cmMk id="{C3EAFB4E-6627-4B2E-9104-000DC3C0D927}"/>
              </pc2:cmMkLst>
            </pc226:cmChg>
          </p:ext>
        </pc:extLst>
      </pc:sldChg>
      <pc:sldChg chg="modSp mod">
        <pc:chgData name="Batton, Kathleen" userId="4ef56f2e-b55a-4668-b86f-e44055726add" providerId="ADAL" clId="{BB391A67-78B9-49AC-8D0A-059148789473}" dt="2024-03-27T19:13:00.034" v="16" actId="400"/>
        <pc:sldMkLst>
          <pc:docMk/>
          <pc:sldMk cId="3915141931" sldId="2147478926"/>
        </pc:sldMkLst>
        <pc:spChg chg="mod">
          <ac:chgData name="Batton, Kathleen" userId="4ef56f2e-b55a-4668-b86f-e44055726add" providerId="ADAL" clId="{BB391A67-78B9-49AC-8D0A-059148789473}" dt="2024-03-27T19:13:00.034" v="16" actId="400"/>
          <ac:spMkLst>
            <pc:docMk/>
            <pc:sldMk cId="3915141931" sldId="2147478926"/>
            <ac:spMk id="11" creationId="{00000000-0000-0000-0000-000000000000}"/>
          </ac:spMkLst>
        </pc:spChg>
      </pc:sldChg>
      <pc:sldChg chg="modSp mod">
        <pc:chgData name="Batton, Kathleen" userId="4ef56f2e-b55a-4668-b86f-e44055726add" providerId="ADAL" clId="{BB391A67-78B9-49AC-8D0A-059148789473}" dt="2024-03-27T19:12:47.865" v="13" actId="400"/>
        <pc:sldMkLst>
          <pc:docMk/>
          <pc:sldMk cId="2428790265" sldId="2147478930"/>
        </pc:sldMkLst>
        <pc:spChg chg="mod">
          <ac:chgData name="Batton, Kathleen" userId="4ef56f2e-b55a-4668-b86f-e44055726add" providerId="ADAL" clId="{BB391A67-78B9-49AC-8D0A-059148789473}" dt="2024-03-27T19:12:47.865" v="13" actId="400"/>
          <ac:spMkLst>
            <pc:docMk/>
            <pc:sldMk cId="2428790265" sldId="2147478930"/>
            <ac:spMk id="11" creationId="{00000000-0000-0000-0000-000000000000}"/>
          </ac:spMkLst>
        </pc:spChg>
      </pc:sldChg>
      <pc:sldChg chg="modSp mod">
        <pc:chgData name="Batton, Kathleen" userId="4ef56f2e-b55a-4668-b86f-e44055726add" providerId="ADAL" clId="{BB391A67-78B9-49AC-8D0A-059148789473}" dt="2024-03-27T19:15:48.282" v="38" actId="400"/>
        <pc:sldMkLst>
          <pc:docMk/>
          <pc:sldMk cId="2371416110" sldId="2147478931"/>
        </pc:sldMkLst>
        <pc:spChg chg="mod">
          <ac:chgData name="Batton, Kathleen" userId="4ef56f2e-b55a-4668-b86f-e44055726add" providerId="ADAL" clId="{BB391A67-78B9-49AC-8D0A-059148789473}" dt="2024-03-27T19:15:48.282" v="38" actId="400"/>
          <ac:spMkLst>
            <pc:docMk/>
            <pc:sldMk cId="2371416110" sldId="2147478931"/>
            <ac:spMk id="11" creationId="{00000000-0000-0000-0000-000000000000}"/>
          </ac:spMkLst>
        </pc:spChg>
      </pc:sldChg>
      <pc:sldChg chg="modSp mod">
        <pc:chgData name="Batton, Kathleen" userId="4ef56f2e-b55a-4668-b86f-e44055726add" providerId="ADAL" clId="{BB391A67-78B9-49AC-8D0A-059148789473}" dt="2024-03-27T19:16:25.201" v="50" actId="207"/>
        <pc:sldMkLst>
          <pc:docMk/>
          <pc:sldMk cId="2893568675" sldId="2147478932"/>
        </pc:sldMkLst>
        <pc:spChg chg="mod">
          <ac:chgData name="Batton, Kathleen" userId="4ef56f2e-b55a-4668-b86f-e44055726add" providerId="ADAL" clId="{BB391A67-78B9-49AC-8D0A-059148789473}" dt="2024-03-27T19:16:25.201" v="50" actId="207"/>
          <ac:spMkLst>
            <pc:docMk/>
            <pc:sldMk cId="2893568675" sldId="2147478932"/>
            <ac:spMk id="11" creationId="{00000000-0000-0000-0000-000000000000}"/>
          </ac:spMkLst>
        </pc:spChg>
      </pc:sldChg>
      <pc:sldChg chg="modSp mod">
        <pc:chgData name="Batton, Kathleen" userId="4ef56f2e-b55a-4668-b86f-e44055726add" providerId="ADAL" clId="{BB391A67-78B9-49AC-8D0A-059148789473}" dt="2024-03-27T19:13:36.877" v="29" actId="207"/>
        <pc:sldMkLst>
          <pc:docMk/>
          <pc:sldMk cId="1871435945" sldId="2147478934"/>
        </pc:sldMkLst>
        <pc:spChg chg="mod">
          <ac:chgData name="Batton, Kathleen" userId="4ef56f2e-b55a-4668-b86f-e44055726add" providerId="ADAL" clId="{BB391A67-78B9-49AC-8D0A-059148789473}" dt="2024-03-27T19:13:36.877" v="29" actId="207"/>
          <ac:spMkLst>
            <pc:docMk/>
            <pc:sldMk cId="1871435945" sldId="2147478934"/>
            <ac:spMk id="11" creationId="{00000000-0000-0000-0000-000000000000}"/>
          </ac:spMkLst>
        </pc:spChg>
      </pc:sldChg>
    </pc:docChg>
  </pc:docChgLst>
  <pc:docChgLst>
    <pc:chgData name="Rebecca Diaz-Castrejon" userId="S::rebecca_neimandcollaborative.com#ext#@ncconnect.onmicrosoft.com::2e9df2d5-df92-4e5c-ad51-805d35800e25" providerId="AD" clId="Web-{749E24C0-70E2-807E-892C-A4160EA5EC22}"/>
    <pc:docChg chg="modSld">
      <pc:chgData name="Rebecca Diaz-Castrejon" userId="S::rebecca_neimandcollaborative.com#ext#@ncconnect.onmicrosoft.com::2e9df2d5-df92-4e5c-ad51-805d35800e25" providerId="AD" clId="Web-{749E24C0-70E2-807E-892C-A4160EA5EC22}" dt="2024-04-25T21:36:06.598" v="15" actId="20577"/>
      <pc:docMkLst>
        <pc:docMk/>
      </pc:docMkLst>
      <pc:sldChg chg="modSp">
        <pc:chgData name="Rebecca Diaz-Castrejon" userId="S::rebecca_neimandcollaborative.com#ext#@ncconnect.onmicrosoft.com::2e9df2d5-df92-4e5c-ad51-805d35800e25" providerId="AD" clId="Web-{749E24C0-70E2-807E-892C-A4160EA5EC22}" dt="2024-04-25T21:36:06.598" v="15" actId="20577"/>
        <pc:sldMkLst>
          <pc:docMk/>
          <pc:sldMk cId="1886286786" sldId="2147376866"/>
        </pc:sldMkLst>
        <pc:spChg chg="mod">
          <ac:chgData name="Rebecca Diaz-Castrejon" userId="S::rebecca_neimandcollaborative.com#ext#@ncconnect.onmicrosoft.com::2e9df2d5-df92-4e5c-ad51-805d35800e25" providerId="AD" clId="Web-{749E24C0-70E2-807E-892C-A4160EA5EC22}" dt="2024-04-25T21:36:06.598" v="15" actId="20577"/>
          <ac:spMkLst>
            <pc:docMk/>
            <pc:sldMk cId="1886286786" sldId="2147376866"/>
            <ac:spMk id="6" creationId="{7AC1AC46-3901-E135-9698-FA5FFB6B8D0A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749E24C0-70E2-807E-892C-A4160EA5EC22}" dt="2024-04-25T21:31:56.471" v="12" actId="20577"/>
        <pc:sldMkLst>
          <pc:docMk/>
          <pc:sldMk cId="2428790265" sldId="2147478930"/>
        </pc:sldMkLst>
        <pc:spChg chg="mod">
          <ac:chgData name="Rebecca Diaz-Castrejon" userId="S::rebecca_neimandcollaborative.com#ext#@ncconnect.onmicrosoft.com::2e9df2d5-df92-4e5c-ad51-805d35800e25" providerId="AD" clId="Web-{749E24C0-70E2-807E-892C-A4160EA5EC22}" dt="2024-04-25T21:31:56.471" v="12" actId="20577"/>
          <ac:spMkLst>
            <pc:docMk/>
            <pc:sldMk cId="2428790265" sldId="2147478930"/>
            <ac:spMk id="11" creationId="{00000000-0000-0000-0000-000000000000}"/>
          </ac:spMkLst>
        </pc:spChg>
      </pc:sldChg>
    </pc:docChg>
  </pc:docChgLst>
  <pc:docChgLst>
    <pc:chgData name="Meade, Jennifer" userId="S::jennifer.meade@dhhs.nc.gov::c9a86a1e-3e10-4e85-a83e-9af8a67cd6a8" providerId="AD" clId="Web-{3BBF8EA1-FBF6-24EF-46C2-C0594F4F40D0}"/>
    <pc:docChg chg="modSld">
      <pc:chgData name="Meade, Jennifer" userId="S::jennifer.meade@dhhs.nc.gov::c9a86a1e-3e10-4e85-a83e-9af8a67cd6a8" providerId="AD" clId="Web-{3BBF8EA1-FBF6-24EF-46C2-C0594F4F40D0}" dt="2024-05-28T15:13:54.064" v="83"/>
      <pc:docMkLst>
        <pc:docMk/>
      </pc:docMkLst>
      <pc:sldChg chg="modSp">
        <pc:chgData name="Meade, Jennifer" userId="S::jennifer.meade@dhhs.nc.gov::c9a86a1e-3e10-4e85-a83e-9af8a67cd6a8" providerId="AD" clId="Web-{3BBF8EA1-FBF6-24EF-46C2-C0594F4F40D0}" dt="2024-05-28T15:13:54.064" v="83"/>
        <pc:sldMkLst>
          <pc:docMk/>
          <pc:sldMk cId="3983646097" sldId="2147478944"/>
        </pc:sldMkLst>
        <pc:graphicFrameChg chg="mod modGraphic">
          <ac:chgData name="Meade, Jennifer" userId="S::jennifer.meade@dhhs.nc.gov::c9a86a1e-3e10-4e85-a83e-9af8a67cd6a8" providerId="AD" clId="Web-{3BBF8EA1-FBF6-24EF-46C2-C0594F4F40D0}" dt="2024-05-28T15:13:54.064" v="83"/>
          <ac:graphicFrameMkLst>
            <pc:docMk/>
            <pc:sldMk cId="3983646097" sldId="2147478944"/>
            <ac:graphicFrameMk id="5" creationId="{3D66B686-3594-0FD5-A4C4-DF1FF45A76EB}"/>
          </ac:graphicFrameMkLst>
        </pc:graphicFrameChg>
      </pc:sldChg>
    </pc:docChg>
  </pc:docChgLst>
  <pc:docChgLst>
    <pc:chgData name="Rebecca Diaz-Castrejon" userId="S::rebecca_neimandcollaborative.com#ext#@ncconnect.onmicrosoft.com::2e9df2d5-df92-4e5c-ad51-805d35800e25" providerId="AD" clId="Web-{6D2DBB25-55FE-2F73-8468-A094C8DD41BC}"/>
    <pc:docChg chg="modSld">
      <pc:chgData name="Rebecca Diaz-Castrejon" userId="S::rebecca_neimandcollaborative.com#ext#@ncconnect.onmicrosoft.com::2e9df2d5-df92-4e5c-ad51-805d35800e25" providerId="AD" clId="Web-{6D2DBB25-55FE-2F73-8468-A094C8DD41BC}" dt="2024-06-04T15:23:56.755" v="184"/>
      <pc:docMkLst>
        <pc:docMk/>
      </pc:docMkLst>
      <pc:sldChg chg="addSp delSp modSp modCm">
        <pc:chgData name="Rebecca Diaz-Castrejon" userId="S::rebecca_neimandcollaborative.com#ext#@ncconnect.onmicrosoft.com::2e9df2d5-df92-4e5c-ad51-805d35800e25" providerId="AD" clId="Web-{6D2DBB25-55FE-2F73-8468-A094C8DD41BC}" dt="2024-06-04T14:04:13.210" v="161" actId="1076"/>
        <pc:sldMkLst>
          <pc:docMk/>
          <pc:sldMk cId="454940891" sldId="2147478936"/>
        </pc:sldMkLst>
        <pc:spChg chg="mod">
          <ac:chgData name="Rebecca Diaz-Castrejon" userId="S::rebecca_neimandcollaborative.com#ext#@ncconnect.onmicrosoft.com::2e9df2d5-df92-4e5c-ad51-805d35800e25" providerId="AD" clId="Web-{6D2DBB25-55FE-2F73-8468-A094C8DD41BC}" dt="2024-06-04T14:02:35.662" v="144" actId="20577"/>
          <ac:spMkLst>
            <pc:docMk/>
            <pc:sldMk cId="454940891" sldId="2147478936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6D2DBB25-55FE-2F73-8468-A094C8DD41BC}" dt="2024-06-04T14:04:13.210" v="161" actId="1076"/>
          <ac:spMkLst>
            <pc:docMk/>
            <pc:sldMk cId="454940891" sldId="2147478936"/>
            <ac:spMk id="28" creationId="{9B79EAE5-C62F-CC48-5289-EB1EDA9950B7}"/>
          </ac:spMkLst>
        </pc:spChg>
        <pc:picChg chg="del">
          <ac:chgData name="Rebecca Diaz-Castrejon" userId="S::rebecca_neimandcollaborative.com#ext#@ncconnect.onmicrosoft.com::2e9df2d5-df92-4e5c-ad51-805d35800e25" providerId="AD" clId="Web-{6D2DBB25-55FE-2F73-8468-A094C8DD41BC}" dt="2024-06-04T14:02:56.944" v="154"/>
          <ac:picMkLst>
            <pc:docMk/>
            <pc:sldMk cId="454940891" sldId="2147478936"/>
            <ac:picMk id="4" creationId="{9B0FA2F2-ECD4-5AE6-753C-67365D7F72ED}"/>
          </ac:picMkLst>
        </pc:picChg>
        <pc:picChg chg="add mod">
          <ac:chgData name="Rebecca Diaz-Castrejon" userId="S::rebecca_neimandcollaborative.com#ext#@ncconnect.onmicrosoft.com::2e9df2d5-df92-4e5c-ad51-805d35800e25" providerId="AD" clId="Web-{6D2DBB25-55FE-2F73-8468-A094C8DD41BC}" dt="2024-06-04T14:04:03.632" v="159" actId="1076"/>
          <ac:picMkLst>
            <pc:docMk/>
            <pc:sldMk cId="454940891" sldId="2147478936"/>
            <ac:picMk id="5" creationId="{DA854363-5BB4-94D1-4363-867F97EAE059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6D2DBB25-55FE-2F73-8468-A094C8DD41BC}" dt="2024-06-04T13:58:25.300" v="117"/>
              <pc2:cmMkLst xmlns:pc2="http://schemas.microsoft.com/office/powerpoint/2019/9/main/command">
                <pc:docMk/>
                <pc:sldMk cId="454940891" sldId="2147478936"/>
                <pc2:cmMk id="{A81C190F-7059-4740-9BE2-345E52D2C45A}"/>
              </pc2:cmMkLst>
              <pc226:cmRplyChg chg="add">
                <pc226:chgData name="Rebecca Diaz-Castrejon" userId="S::rebecca_neimandcollaborative.com#ext#@ncconnect.onmicrosoft.com::2e9df2d5-df92-4e5c-ad51-805d35800e25" providerId="AD" clId="Web-{6D2DBB25-55FE-2F73-8468-A094C8DD41BC}" dt="2024-06-04T13:58:23.019" v="116"/>
                <pc2:cmRplyMkLst xmlns:pc2="http://schemas.microsoft.com/office/powerpoint/2019/9/main/command">
                  <pc:docMk/>
                  <pc:sldMk cId="454940891" sldId="2147478936"/>
                  <pc2:cmMk id="{A81C190F-7059-4740-9BE2-345E52D2C45A}"/>
                  <pc2:cmRplyMk id="{FEBCF274-9851-4B10-91B9-AE235B56D333}"/>
                </pc2:cmRplyMkLst>
              </pc226:cmRplyChg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6D2DBB25-55FE-2F73-8468-A094C8DD41BC}" dt="2024-06-04T14:02:45.553" v="150" actId="20577"/>
              <pc2:cmMkLst xmlns:pc2="http://schemas.microsoft.com/office/powerpoint/2019/9/main/command">
                <pc:docMk/>
                <pc:sldMk cId="454940891" sldId="2147478936"/>
                <pc2:cmMk id="{C785192A-5316-4D64-9588-25F6E96EA757}"/>
              </pc2:cmMkLst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6D2DBB25-55FE-2F73-8468-A094C8DD41BC}" dt="2024-06-04T14:02:45.553" v="150" actId="20577"/>
              <pc2:cmMkLst xmlns:pc2="http://schemas.microsoft.com/office/powerpoint/2019/9/main/command">
                <pc:docMk/>
                <pc:sldMk cId="454940891" sldId="2147478936"/>
                <pc2:cmMk id="{0230ED2E-C323-4D8C-8E46-75B7ACD496F4}"/>
              </pc2:cmMkLst>
              <pc226:cmRplyChg chg="add">
                <pc226:chgData name="Rebecca Diaz-Castrejon" userId="S::rebecca_neimandcollaborative.com#ext#@ncconnect.onmicrosoft.com::2e9df2d5-df92-4e5c-ad51-805d35800e25" providerId="AD" clId="Web-{6D2DBB25-55FE-2F73-8468-A094C8DD41BC}" dt="2024-06-04T14:00:31.567" v="134"/>
                <pc2:cmRplyMkLst xmlns:pc2="http://schemas.microsoft.com/office/powerpoint/2019/9/main/command">
                  <pc:docMk/>
                  <pc:sldMk cId="454940891" sldId="2147478936"/>
                  <pc2:cmMk id="{0230ED2E-C323-4D8C-8E46-75B7ACD496F4}"/>
                  <pc2:cmRplyMk id="{E7A34D20-ABEB-4AD2-A417-1F70E5A422DC}"/>
                </pc2:cmRplyMkLst>
              </pc226:cmRplyChg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6D2DBB25-55FE-2F73-8468-A094C8DD41BC}" dt="2024-06-04T14:02:45.553" v="150" actId="20577"/>
              <pc2:cmMkLst xmlns:pc2="http://schemas.microsoft.com/office/powerpoint/2019/9/main/command">
                <pc:docMk/>
                <pc:sldMk cId="454940891" sldId="2147478936"/>
                <pc2:cmMk id="{ADEC936C-C6DA-44E5-A4B2-D7317EA28F16}"/>
              </pc2:cmMkLst>
              <pc226:cmRplyChg chg="add">
                <pc226:chgData name="Rebecca Diaz-Castrejon" userId="S::rebecca_neimandcollaborative.com#ext#@ncconnect.onmicrosoft.com::2e9df2d5-df92-4e5c-ad51-805d35800e25" providerId="AD" clId="Web-{6D2DBB25-55FE-2F73-8468-A094C8DD41BC}" dt="2024-06-04T13:59:54.332" v="132"/>
                <pc2:cmRplyMkLst xmlns:pc2="http://schemas.microsoft.com/office/powerpoint/2019/9/main/command">
                  <pc:docMk/>
                  <pc:sldMk cId="454940891" sldId="2147478936"/>
                  <pc2:cmMk id="{ADEC936C-C6DA-44E5-A4B2-D7317EA28F16}"/>
                  <pc2:cmRplyMk id="{557007C4-2AFF-4AC2-9DFB-F6D1D59DA292}"/>
                </pc2:cmRplyMkLst>
              </pc226:cmRplyChg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6D2DBB25-55FE-2F73-8468-A094C8DD41BC}" dt="2024-06-04T14:02:31.100" v="143"/>
              <pc2:cmMkLst xmlns:pc2="http://schemas.microsoft.com/office/powerpoint/2019/9/main/command">
                <pc:docMk/>
                <pc:sldMk cId="454940891" sldId="2147478936"/>
                <pc2:cmMk id="{59D914A4-9A03-4D94-B21A-6842B54E9F86}"/>
              </pc2:cmMkLst>
              <pc226:cmRplyChg chg="add">
                <pc226:chgData name="Rebecca Diaz-Castrejon" userId="S::rebecca_neimandcollaborative.com#ext#@ncconnect.onmicrosoft.com::2e9df2d5-df92-4e5c-ad51-805d35800e25" providerId="AD" clId="Web-{6D2DBB25-55FE-2F73-8468-A094C8DD41BC}" dt="2024-06-04T14:02:28.193" v="142"/>
                <pc2:cmRplyMkLst xmlns:pc2="http://schemas.microsoft.com/office/powerpoint/2019/9/main/command">
                  <pc:docMk/>
                  <pc:sldMk cId="454940891" sldId="2147478936"/>
                  <pc2:cmMk id="{59D914A4-9A03-4D94-B21A-6842B54E9F86}"/>
                  <pc2:cmRplyMk id="{E25BF1AF-C444-4552-8657-32A8ED70D348}"/>
                </pc2:cmRplyMkLst>
              </pc226:cmRplyChg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6D2DBB25-55FE-2F73-8468-A094C8DD41BC}" dt="2024-06-04T13:58:00.018" v="115"/>
              <pc2:cmMkLst xmlns:pc2="http://schemas.microsoft.com/office/powerpoint/2019/9/main/command">
                <pc:docMk/>
                <pc:sldMk cId="454940891" sldId="2147478936"/>
                <pc2:cmMk id="{A954A6BD-9BAE-4E07-89B1-72DF19CFEFD9}"/>
              </pc2:cmMkLst>
              <pc226:cmRplyChg chg="add">
                <pc226:chgData name="Rebecca Diaz-Castrejon" userId="S::rebecca_neimandcollaborative.com#ext#@ncconnect.onmicrosoft.com::2e9df2d5-df92-4e5c-ad51-805d35800e25" providerId="AD" clId="Web-{6D2DBB25-55FE-2F73-8468-A094C8DD41BC}" dt="2024-06-04T13:57:57.612" v="114"/>
                <pc2:cmRplyMkLst xmlns:pc2="http://schemas.microsoft.com/office/powerpoint/2019/9/main/command">
                  <pc:docMk/>
                  <pc:sldMk cId="454940891" sldId="2147478936"/>
                  <pc2:cmMk id="{A954A6BD-9BAE-4E07-89B1-72DF19CFEFD9}"/>
                  <pc2:cmRplyMk id="{7D7DF75A-0B84-4003-9A81-A9872645119F}"/>
                </pc2:cmRplyMkLst>
              </pc226:cmRplyChg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6D2DBB25-55FE-2F73-8468-A094C8DD41BC}" dt="2024-06-04T14:00:48.973" v="141" actId="20577"/>
              <pc2:cmMkLst xmlns:pc2="http://schemas.microsoft.com/office/powerpoint/2019/9/main/command">
                <pc:docMk/>
                <pc:sldMk cId="454940891" sldId="2147478936"/>
                <pc2:cmMk id="{13BE51E6-CE52-456C-96E1-B1B04E7628C5}"/>
              </pc2:cmMkLst>
              <pc226:cmRplyChg chg="add">
                <pc226:chgData name="Rebecca Diaz-Castrejon" userId="S::rebecca_neimandcollaborative.com#ext#@ncconnect.onmicrosoft.com::2e9df2d5-df92-4e5c-ad51-805d35800e25" providerId="AD" clId="Web-{6D2DBB25-55FE-2F73-8468-A094C8DD41BC}" dt="2024-06-04T13:58:57.081" v="122"/>
                <pc2:cmRplyMkLst xmlns:pc2="http://schemas.microsoft.com/office/powerpoint/2019/9/main/command">
                  <pc:docMk/>
                  <pc:sldMk cId="454940891" sldId="2147478936"/>
                  <pc2:cmMk id="{13BE51E6-CE52-456C-96E1-B1B04E7628C5}"/>
                  <pc2:cmRplyMk id="{58C1DE9A-AF63-45B7-932F-FBE52EDBEC02}"/>
                </pc2:cmRplyMkLst>
              </pc226:cmRplyChg>
            </pc226:cmChg>
          </p:ext>
        </pc:extLst>
      </pc:sldChg>
      <pc:sldChg chg="modSp modCm">
        <pc:chgData name="Rebecca Diaz-Castrejon" userId="S::rebecca_neimandcollaborative.com#ext#@ncconnect.onmicrosoft.com::2e9df2d5-df92-4e5c-ad51-805d35800e25" providerId="AD" clId="Web-{6D2DBB25-55FE-2F73-8468-A094C8DD41BC}" dt="2024-06-04T14:43:40.937" v="174" actId="20577"/>
        <pc:sldMkLst>
          <pc:docMk/>
          <pc:sldMk cId="3571642447" sldId="2147478937"/>
        </pc:sldMkLst>
        <pc:spChg chg="mod">
          <ac:chgData name="Rebecca Diaz-Castrejon" userId="S::rebecca_neimandcollaborative.com#ext#@ncconnect.onmicrosoft.com::2e9df2d5-df92-4e5c-ad51-805d35800e25" providerId="AD" clId="Web-{6D2DBB25-55FE-2F73-8468-A094C8DD41BC}" dt="2024-06-04T14:43:09.733" v="168" actId="20577"/>
          <ac:spMkLst>
            <pc:docMk/>
            <pc:sldMk cId="3571642447" sldId="2147478937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6D2DBB25-55FE-2F73-8468-A094C8DD41BC}" dt="2024-06-04T14:43:40.937" v="174" actId="20577"/>
          <ac:spMkLst>
            <pc:docMk/>
            <pc:sldMk cId="3571642447" sldId="2147478937"/>
            <ac:spMk id="28" creationId="{9B79EAE5-C62F-CC48-5289-EB1EDA9950B7}"/>
          </ac:spMkLst>
        </pc:spChg>
        <pc:picChg chg="mod">
          <ac:chgData name="Rebecca Diaz-Castrejon" userId="S::rebecca_neimandcollaborative.com#ext#@ncconnect.onmicrosoft.com::2e9df2d5-df92-4e5c-ad51-805d35800e25" providerId="AD" clId="Web-{6D2DBB25-55FE-2F73-8468-A094C8DD41BC}" dt="2024-06-04T12:11:20.292" v="27" actId="1076"/>
          <ac:picMkLst>
            <pc:docMk/>
            <pc:sldMk cId="3571642447" sldId="2147478937"/>
            <ac:picMk id="7" creationId="{02DA07A9-2028-69B2-2653-53E0D90BF9B5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6D2DBB25-55FE-2F73-8468-A094C8DD41BC}" dt="2024-06-04T14:43:20.765" v="173" actId="20577"/>
              <pc2:cmMkLst xmlns:pc2="http://schemas.microsoft.com/office/powerpoint/2019/9/main/command">
                <pc:docMk/>
                <pc:sldMk cId="3571642447" sldId="2147478937"/>
                <pc2:cmMk id="{A5E6B776-7D6F-45DC-B1B1-1F0723799FC4}"/>
              </pc2:cmMkLst>
              <pc226:cmRplyChg chg="add">
                <pc226:chgData name="Rebecca Diaz-Castrejon" userId="S::rebecca_neimandcollaborative.com#ext#@ncconnect.onmicrosoft.com::2e9df2d5-df92-4e5c-ad51-805d35800e25" providerId="AD" clId="Web-{6D2DBB25-55FE-2F73-8468-A094C8DD41BC}" dt="2024-06-04T12:04:24.939" v="5"/>
                <pc2:cmRplyMkLst xmlns:pc2="http://schemas.microsoft.com/office/powerpoint/2019/9/main/command">
                  <pc:docMk/>
                  <pc:sldMk cId="3571642447" sldId="2147478937"/>
                  <pc2:cmMk id="{A5E6B776-7D6F-45DC-B1B1-1F0723799FC4}"/>
                  <pc2:cmRplyMk id="{9A95C06F-87E8-4FA2-A7C1-D5E704A23C4B}"/>
                </pc2:cmRplyMkLst>
              </pc226:cmRplyChg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6D2DBB25-55FE-2F73-8468-A094C8DD41BC}" dt="2024-06-04T14:43:09.733" v="168" actId="20577"/>
              <pc2:cmMkLst xmlns:pc2="http://schemas.microsoft.com/office/powerpoint/2019/9/main/command">
                <pc:docMk/>
                <pc:sldMk cId="3571642447" sldId="2147478937"/>
                <pc2:cmMk id="{029E0EF6-B52F-4542-B368-C1D4D224DB4D}"/>
              </pc2:cmMkLst>
              <pc226:cmRplyChg chg="add">
                <pc226:chgData name="Rebecca Diaz-Castrejon" userId="S::rebecca_neimandcollaborative.com#ext#@ncconnect.onmicrosoft.com::2e9df2d5-df92-4e5c-ad51-805d35800e25" providerId="AD" clId="Web-{6D2DBB25-55FE-2F73-8468-A094C8DD41BC}" dt="2024-06-04T12:14:07.389" v="74"/>
                <pc2:cmRplyMkLst xmlns:pc2="http://schemas.microsoft.com/office/powerpoint/2019/9/main/command">
                  <pc:docMk/>
                  <pc:sldMk cId="3571642447" sldId="2147478937"/>
                  <pc2:cmMk id="{029E0EF6-B52F-4542-B368-C1D4D224DB4D}"/>
                  <pc2:cmRplyMk id="{C62F05CC-45CD-4588-8F51-5CAC96D8E722}"/>
                </pc2:cmRplyMkLst>
              </pc226:cmRplyChg>
            </pc226:cmChg>
          </p:ext>
        </pc:extLst>
      </pc:sldChg>
      <pc:sldChg chg="modSp">
        <pc:chgData name="Rebecca Diaz-Castrejon" userId="S::rebecca_neimandcollaborative.com#ext#@ncconnect.onmicrosoft.com::2e9df2d5-df92-4e5c-ad51-805d35800e25" providerId="AD" clId="Web-{6D2DBB25-55FE-2F73-8468-A094C8DD41BC}" dt="2024-06-04T12:03:39.329" v="4"/>
        <pc:sldMkLst>
          <pc:docMk/>
          <pc:sldMk cId="950196160" sldId="2147478938"/>
        </pc:sldMkLst>
        <pc:picChg chg="mod">
          <ac:chgData name="Rebecca Diaz-Castrejon" userId="S::rebecca_neimandcollaborative.com#ext#@ncconnect.onmicrosoft.com::2e9df2d5-df92-4e5c-ad51-805d35800e25" providerId="AD" clId="Web-{6D2DBB25-55FE-2F73-8468-A094C8DD41BC}" dt="2024-06-04T12:03:39.329" v="4"/>
          <ac:picMkLst>
            <pc:docMk/>
            <pc:sldMk cId="950196160" sldId="2147478938"/>
            <ac:picMk id="5" creationId="{2021E09B-44E8-7159-A8A3-34B70C08CD72}"/>
          </ac:picMkLst>
        </pc:picChg>
      </pc:sldChg>
      <pc:sldChg chg="addSp delSp modSp modCm">
        <pc:chgData name="Rebecca Diaz-Castrejon" userId="S::rebecca_neimandcollaborative.com#ext#@ncconnect.onmicrosoft.com::2e9df2d5-df92-4e5c-ad51-805d35800e25" providerId="AD" clId="Web-{6D2DBB25-55FE-2F73-8468-A094C8DD41BC}" dt="2024-06-04T13:53:21.593" v="113" actId="1076"/>
        <pc:sldMkLst>
          <pc:docMk/>
          <pc:sldMk cId="3992986913" sldId="2147478939"/>
        </pc:sldMkLst>
        <pc:spChg chg="mod">
          <ac:chgData name="Rebecca Diaz-Castrejon" userId="S::rebecca_neimandcollaborative.com#ext#@ncconnect.onmicrosoft.com::2e9df2d5-df92-4e5c-ad51-805d35800e25" providerId="AD" clId="Web-{6D2DBB25-55FE-2F73-8468-A094C8DD41BC}" dt="2024-06-04T13:48:34.121" v="89" actId="20577"/>
          <ac:spMkLst>
            <pc:docMk/>
            <pc:sldMk cId="3992986913" sldId="2147478939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6D2DBB25-55FE-2F73-8468-A094C8DD41BC}" dt="2024-06-04T13:53:18.827" v="112" actId="1076"/>
          <ac:spMkLst>
            <pc:docMk/>
            <pc:sldMk cId="3992986913" sldId="2147478939"/>
            <ac:spMk id="28" creationId="{9B79EAE5-C62F-CC48-5289-EB1EDA9950B7}"/>
          </ac:spMkLst>
        </pc:spChg>
        <pc:picChg chg="add mod">
          <ac:chgData name="Rebecca Diaz-Castrejon" userId="S::rebecca_neimandcollaborative.com#ext#@ncconnect.onmicrosoft.com::2e9df2d5-df92-4e5c-ad51-805d35800e25" providerId="AD" clId="Web-{6D2DBB25-55FE-2F73-8468-A094C8DD41BC}" dt="2024-06-04T13:53:21.593" v="113" actId="1076"/>
          <ac:picMkLst>
            <pc:docMk/>
            <pc:sldMk cId="3992986913" sldId="2147478939"/>
            <ac:picMk id="4" creationId="{76E6C3B9-C9D4-D0D3-1767-8AA2BD043F11}"/>
          </ac:picMkLst>
        </pc:picChg>
        <pc:picChg chg="del">
          <ac:chgData name="Rebecca Diaz-Castrejon" userId="S::rebecca_neimandcollaborative.com#ext#@ncconnect.onmicrosoft.com::2e9df2d5-df92-4e5c-ad51-805d35800e25" providerId="AD" clId="Web-{6D2DBB25-55FE-2F73-8468-A094C8DD41BC}" dt="2024-06-04T13:52:19.764" v="92"/>
          <ac:picMkLst>
            <pc:docMk/>
            <pc:sldMk cId="3992986913" sldId="2147478939"/>
            <ac:picMk id="5" creationId="{5FEBA660-5E41-274D-3BDA-0B03B5EC93AC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6D2DBB25-55FE-2F73-8468-A094C8DD41BC}" dt="2024-06-04T13:53:07.546" v="107" actId="20577"/>
              <pc2:cmMkLst xmlns:pc2="http://schemas.microsoft.com/office/powerpoint/2019/9/main/command">
                <pc:docMk/>
                <pc:sldMk cId="3992986913" sldId="2147478939"/>
                <pc2:cmMk id="{30199926-8C32-4645-ACEA-774FD2932105}"/>
              </pc2:cmMkLst>
              <pc226:cmRplyChg chg="add">
                <pc226:chgData name="Rebecca Diaz-Castrejon" userId="S::rebecca_neimandcollaborative.com#ext#@ncconnect.onmicrosoft.com::2e9df2d5-df92-4e5c-ad51-805d35800e25" providerId="AD" clId="Web-{6D2DBB25-55FE-2F73-8468-A094C8DD41BC}" dt="2024-06-04T13:44:50.493" v="80"/>
                <pc2:cmRplyMkLst xmlns:pc2="http://schemas.microsoft.com/office/powerpoint/2019/9/main/command">
                  <pc:docMk/>
                  <pc:sldMk cId="3992986913" sldId="2147478939"/>
                  <pc2:cmMk id="{30199926-8C32-4645-ACEA-774FD2932105}"/>
                  <pc2:cmRplyMk id="{7FD75A55-B572-4C65-B78C-CF176C5FD689}"/>
                </pc2:cmRplyMkLst>
              </pc226:cmRplyChg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6D2DBB25-55FE-2F73-8468-A094C8DD41BC}" dt="2024-06-04T13:52:18.311" v="91"/>
              <pc2:cmMkLst xmlns:pc2="http://schemas.microsoft.com/office/powerpoint/2019/9/main/command">
                <pc:docMk/>
                <pc:sldMk cId="3992986913" sldId="2147478939"/>
                <pc2:cmMk id="{5BB5B99C-EA13-46EE-9814-74D8DB9BC51C}"/>
              </pc2:cmMkLst>
              <pc226:cmRplyChg chg="add">
                <pc226:chgData name="Rebecca Diaz-Castrejon" userId="S::rebecca_neimandcollaborative.com#ext#@ncconnect.onmicrosoft.com::2e9df2d5-df92-4e5c-ad51-805d35800e25" providerId="AD" clId="Web-{6D2DBB25-55FE-2F73-8468-A094C8DD41BC}" dt="2024-06-04T13:52:15.780" v="90"/>
                <pc2:cmRplyMkLst xmlns:pc2="http://schemas.microsoft.com/office/powerpoint/2019/9/main/command">
                  <pc:docMk/>
                  <pc:sldMk cId="3992986913" sldId="2147478939"/>
                  <pc2:cmMk id="{5BB5B99C-EA13-46EE-9814-74D8DB9BC51C}"/>
                  <pc2:cmRplyMk id="{ADD26FDB-1E46-41C1-AD03-C7BCE6E80E4B}"/>
                </pc2:cmRplyMkLst>
              </pc226:cmRplyChg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6D2DBB25-55FE-2F73-8468-A094C8DD41BC}" dt="2024-06-04T13:43:51.493" v="77"/>
              <pc2:cmMkLst xmlns:pc2="http://schemas.microsoft.com/office/powerpoint/2019/9/main/command">
                <pc:docMk/>
                <pc:sldMk cId="3992986913" sldId="2147478939"/>
                <pc2:cmMk id="{80CD83BE-A79C-48F9-990F-3E9B4FB7D431}"/>
              </pc2:cmMkLst>
              <pc226:cmRplyChg chg="add">
                <pc226:chgData name="Rebecca Diaz-Castrejon" userId="S::rebecca_neimandcollaborative.com#ext#@ncconnect.onmicrosoft.com::2e9df2d5-df92-4e5c-ad51-805d35800e25" providerId="AD" clId="Web-{6D2DBB25-55FE-2F73-8468-A094C8DD41BC}" dt="2024-06-04T13:43:47.274" v="76"/>
                <pc2:cmRplyMkLst xmlns:pc2="http://schemas.microsoft.com/office/powerpoint/2019/9/main/command">
                  <pc:docMk/>
                  <pc:sldMk cId="3992986913" sldId="2147478939"/>
                  <pc2:cmMk id="{80CD83BE-A79C-48F9-990F-3E9B4FB7D431}"/>
                  <pc2:cmRplyMk id="{878CF9FB-B15E-4500-9091-A6CE741712B3}"/>
                </pc2:cmRplyMkLst>
              </pc226:cmRplyChg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6D2DBB25-55FE-2F73-8468-A094C8DD41BC}" dt="2024-06-04T13:48:32.090" v="88"/>
              <pc2:cmMkLst xmlns:pc2="http://schemas.microsoft.com/office/powerpoint/2019/9/main/command">
                <pc:docMk/>
                <pc:sldMk cId="3992986913" sldId="2147478939"/>
                <pc2:cmMk id="{99C254C2-F36D-4074-B4F4-AFD3EC78252C}"/>
              </pc2:cmMkLst>
              <pc226:cmRplyChg chg="add">
                <pc226:chgData name="Rebecca Diaz-Castrejon" userId="S::rebecca_neimandcollaborative.com#ext#@ncconnect.onmicrosoft.com::2e9df2d5-df92-4e5c-ad51-805d35800e25" providerId="AD" clId="Web-{6D2DBB25-55FE-2F73-8468-A094C8DD41BC}" dt="2024-06-04T13:45:24.541" v="82"/>
                <pc2:cmRplyMkLst xmlns:pc2="http://schemas.microsoft.com/office/powerpoint/2019/9/main/command">
                  <pc:docMk/>
                  <pc:sldMk cId="3992986913" sldId="2147478939"/>
                  <pc2:cmMk id="{99C254C2-F36D-4074-B4F4-AFD3EC78252C}"/>
                  <pc2:cmRplyMk id="{957F12F7-F533-4BCE-A5D5-273C5A96EFE1}"/>
                </pc2:cmRplyMkLst>
              </pc226:cmRplyChg>
            </pc226:cmChg>
          </p:ext>
        </pc:extLst>
      </pc:sldChg>
      <pc:sldChg chg="modSp">
        <pc:chgData name="Rebecca Diaz-Castrejon" userId="S::rebecca_neimandcollaborative.com#ext#@ncconnect.onmicrosoft.com::2e9df2d5-df92-4e5c-ad51-805d35800e25" providerId="AD" clId="Web-{6D2DBB25-55FE-2F73-8468-A094C8DD41BC}" dt="2024-06-04T15:23:56.755" v="184"/>
        <pc:sldMkLst>
          <pc:docMk/>
          <pc:sldMk cId="3983646097" sldId="2147478944"/>
        </pc:sldMkLst>
        <pc:spChg chg="mod">
          <ac:chgData name="Rebecca Diaz-Castrejon" userId="S::rebecca_neimandcollaborative.com#ext#@ncconnect.onmicrosoft.com::2e9df2d5-df92-4e5c-ad51-805d35800e25" providerId="AD" clId="Web-{6D2DBB25-55FE-2F73-8468-A094C8DD41BC}" dt="2024-06-04T15:23:49.021" v="182" actId="20577"/>
          <ac:spMkLst>
            <pc:docMk/>
            <pc:sldMk cId="3983646097" sldId="2147478944"/>
            <ac:spMk id="4" creationId="{354484A0-45CB-AC1E-E061-2C92420A2199}"/>
          </ac:spMkLst>
        </pc:spChg>
        <pc:graphicFrameChg chg="mod modGraphic">
          <ac:chgData name="Rebecca Diaz-Castrejon" userId="S::rebecca_neimandcollaborative.com#ext#@ncconnect.onmicrosoft.com::2e9df2d5-df92-4e5c-ad51-805d35800e25" providerId="AD" clId="Web-{6D2DBB25-55FE-2F73-8468-A094C8DD41BC}" dt="2024-06-04T15:23:56.755" v="184"/>
          <ac:graphicFrameMkLst>
            <pc:docMk/>
            <pc:sldMk cId="3983646097" sldId="2147478944"/>
            <ac:graphicFrameMk id="5" creationId="{3D66B686-3594-0FD5-A4C4-DF1FF45A76EB}"/>
          </ac:graphicFrameMkLst>
        </pc:graphicFrameChg>
      </pc:sldChg>
    </pc:docChg>
  </pc:docChgLst>
  <pc:docChgLst>
    <pc:chgData name="Rebecca Diaz-Castrejon" userId="S::rebecca_neimandcollaborative.com#ext#@ncconnect.onmicrosoft.com::2e9df2d5-df92-4e5c-ad51-805d35800e25" providerId="AD" clId="Web-{B07E396B-20AA-B84E-18FC-40BE2FD32C1E}"/>
    <pc:docChg chg="modSld">
      <pc:chgData name="Rebecca Diaz-Castrejon" userId="S::rebecca_neimandcollaborative.com#ext#@ncconnect.onmicrosoft.com::2e9df2d5-df92-4e5c-ad51-805d35800e25" providerId="AD" clId="Web-{B07E396B-20AA-B84E-18FC-40BE2FD32C1E}" dt="2024-06-04T06:34:09.619" v="36"/>
      <pc:docMkLst>
        <pc:docMk/>
      </pc:docMkLst>
      <pc:sldChg chg="addSp delSp modSp modCm">
        <pc:chgData name="Rebecca Diaz-Castrejon" userId="S::rebecca_neimandcollaborative.com#ext#@ncconnect.onmicrosoft.com::2e9df2d5-df92-4e5c-ad51-805d35800e25" providerId="AD" clId="Web-{B07E396B-20AA-B84E-18FC-40BE2FD32C1E}" dt="2024-06-04T06:34:09.619" v="36"/>
        <pc:sldMkLst>
          <pc:docMk/>
          <pc:sldMk cId="950196160" sldId="2147478938"/>
        </pc:sldMkLst>
        <pc:spChg chg="mod">
          <ac:chgData name="Rebecca Diaz-Castrejon" userId="S::rebecca_neimandcollaborative.com#ext#@ncconnect.onmicrosoft.com::2e9df2d5-df92-4e5c-ad51-805d35800e25" providerId="AD" clId="Web-{B07E396B-20AA-B84E-18FC-40BE2FD32C1E}" dt="2024-06-04T06:27:55.814" v="18" actId="20577"/>
          <ac:spMkLst>
            <pc:docMk/>
            <pc:sldMk cId="950196160" sldId="2147478938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B07E396B-20AA-B84E-18FC-40BE2FD32C1E}" dt="2024-06-04T06:29:23.363" v="32" actId="20577"/>
          <ac:spMkLst>
            <pc:docMk/>
            <pc:sldMk cId="950196160" sldId="2147478938"/>
            <ac:spMk id="28" creationId="{9B79EAE5-C62F-CC48-5289-EB1EDA9950B7}"/>
          </ac:spMkLst>
        </pc:spChg>
        <pc:picChg chg="del">
          <ac:chgData name="Rebecca Diaz-Castrejon" userId="S::rebecca_neimandcollaborative.com#ext#@ncconnect.onmicrosoft.com::2e9df2d5-df92-4e5c-ad51-805d35800e25" providerId="AD" clId="Web-{B07E396B-20AA-B84E-18FC-40BE2FD32C1E}" dt="2024-06-04T06:33:58.728" v="35"/>
          <ac:picMkLst>
            <pc:docMk/>
            <pc:sldMk cId="950196160" sldId="2147478938"/>
            <ac:picMk id="4" creationId="{18709635-B980-F9FF-9D17-798ADFB85CF3}"/>
          </ac:picMkLst>
        </pc:picChg>
        <pc:picChg chg="add mod">
          <ac:chgData name="Rebecca Diaz-Castrejon" userId="S::rebecca_neimandcollaborative.com#ext#@ncconnect.onmicrosoft.com::2e9df2d5-df92-4e5c-ad51-805d35800e25" providerId="AD" clId="Web-{B07E396B-20AA-B84E-18FC-40BE2FD32C1E}" dt="2024-06-04T06:34:09.619" v="36"/>
          <ac:picMkLst>
            <pc:docMk/>
            <pc:sldMk cId="950196160" sldId="2147478938"/>
            <ac:picMk id="5" creationId="{2021E09B-44E8-7159-A8A3-34B70C08CD72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 modRxn">
              <pc226:chgData name="Rebecca Diaz-Castrejon" userId="S::rebecca_neimandcollaborative.com#ext#@ncconnect.onmicrosoft.com::2e9df2d5-df92-4e5c-ad51-805d35800e25" providerId="AD" clId="Web-{B07E396B-20AA-B84E-18FC-40BE2FD32C1E}" dt="2024-06-04T06:28:29.721" v="24" actId="20577"/>
              <pc2:cmMkLst xmlns:pc2="http://schemas.microsoft.com/office/powerpoint/2019/9/main/command">
                <pc:docMk/>
                <pc:sldMk cId="950196160" sldId="2147478938"/>
                <pc2:cmMk id="{73B8B276-C7C2-493D-BC52-20CD85910C0A}"/>
              </pc2:cmMkLst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B07E396B-20AA-B84E-18FC-40BE2FD32C1E}" dt="2024-06-04T06:26:29.734" v="3"/>
              <pc2:cmMkLst xmlns:pc2="http://schemas.microsoft.com/office/powerpoint/2019/9/main/command">
                <pc:docMk/>
                <pc:sldMk cId="950196160" sldId="2147478938"/>
                <pc2:cmMk id="{E6DCDA9A-8358-419F-9412-FCB8ADCFBEAC}"/>
              </pc2:cmMkLst>
              <pc226:cmRplyChg chg="add">
                <pc226:chgData name="Rebecca Diaz-Castrejon" userId="S::rebecca_neimandcollaborative.com#ext#@ncconnect.onmicrosoft.com::2e9df2d5-df92-4e5c-ad51-805d35800e25" providerId="AD" clId="Web-{B07E396B-20AA-B84E-18FC-40BE2FD32C1E}" dt="2024-06-04T06:26:26.374" v="2"/>
                <pc2:cmRplyMkLst xmlns:pc2="http://schemas.microsoft.com/office/powerpoint/2019/9/main/command">
                  <pc:docMk/>
                  <pc:sldMk cId="950196160" sldId="2147478938"/>
                  <pc2:cmMk id="{E6DCDA9A-8358-419F-9412-FCB8ADCFBEAC}"/>
                  <pc2:cmRplyMk id="{D3DF4E38-3004-4AEE-B8F7-CECA100F3D4B}"/>
                </pc2:cmRplyMkLst>
              </pc226:cmRplyChg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B07E396B-20AA-B84E-18FC-40BE2FD32C1E}" dt="2024-06-04T06:29:47.910" v="34"/>
              <pc2:cmMkLst xmlns:pc2="http://schemas.microsoft.com/office/powerpoint/2019/9/main/command">
                <pc:docMk/>
                <pc:sldMk cId="950196160" sldId="2147478938"/>
                <pc2:cmMk id="{04EA83E0-80B1-475C-B0BB-4816DF9F9EB4}"/>
              </pc2:cmMkLst>
              <pc226:cmRplyChg chg="add">
                <pc226:chgData name="Rebecca Diaz-Castrejon" userId="S::rebecca_neimandcollaborative.com#ext#@ncconnect.onmicrosoft.com::2e9df2d5-df92-4e5c-ad51-805d35800e25" providerId="AD" clId="Web-{B07E396B-20AA-B84E-18FC-40BE2FD32C1E}" dt="2024-06-04T06:29:42.519" v="33"/>
                <pc2:cmRplyMkLst xmlns:pc2="http://schemas.microsoft.com/office/powerpoint/2019/9/main/command">
                  <pc:docMk/>
                  <pc:sldMk cId="950196160" sldId="2147478938"/>
                  <pc2:cmMk id="{04EA83E0-80B1-475C-B0BB-4816DF9F9EB4}"/>
                  <pc2:cmRplyMk id="{6B326527-CAE5-40B6-BCFD-ECFB29EFCAE8}"/>
                </pc2:cmRplyMkLst>
              </pc226:cmRplyChg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B07E396B-20AA-B84E-18FC-40BE2FD32C1E}" dt="2024-06-04T06:24:23.606" v="1"/>
              <pc2:cmMkLst xmlns:pc2="http://schemas.microsoft.com/office/powerpoint/2019/9/main/command">
                <pc:docMk/>
                <pc:sldMk cId="950196160" sldId="2147478938"/>
                <pc2:cmMk id="{17C544E3-78DF-4FB9-8F1B-7F99C3178C11}"/>
              </pc2:cmMkLst>
              <pc226:cmRplyChg chg="add">
                <pc226:chgData name="Rebecca Diaz-Castrejon" userId="S::rebecca_neimandcollaborative.com#ext#@ncconnect.onmicrosoft.com::2e9df2d5-df92-4e5c-ad51-805d35800e25" providerId="AD" clId="Web-{B07E396B-20AA-B84E-18FC-40BE2FD32C1E}" dt="2024-06-04T06:24:21.122" v="0"/>
                <pc2:cmRplyMkLst xmlns:pc2="http://schemas.microsoft.com/office/powerpoint/2019/9/main/command">
                  <pc:docMk/>
                  <pc:sldMk cId="950196160" sldId="2147478938"/>
                  <pc2:cmMk id="{17C544E3-78DF-4FB9-8F1B-7F99C3178C11}"/>
                  <pc2:cmRplyMk id="{9558579E-B942-40DC-9E27-44265E5C9D23}"/>
                </pc2:cmRplyMkLst>
              </pc226:cmRplyChg>
            </pc226:cmChg>
          </p:ext>
        </pc:extLst>
      </pc:sldChg>
    </pc:docChg>
  </pc:docChgLst>
  <pc:docChgLst>
    <pc:chgData name="Rebecca Diaz-Castrejon" userId="S::rebecca_neimandcollaborative.com#ext#@ncconnect.onmicrosoft.com::2e9df2d5-df92-4e5c-ad51-805d35800e25" providerId="AD" clId="Web-{DA8310D5-5A50-962B-31AD-EB75401F2163}"/>
    <pc:docChg chg="modSld">
      <pc:chgData name="Rebecca Diaz-Castrejon" userId="S::rebecca_neimandcollaborative.com#ext#@ncconnect.onmicrosoft.com::2e9df2d5-df92-4e5c-ad51-805d35800e25" providerId="AD" clId="Web-{DA8310D5-5A50-962B-31AD-EB75401F2163}" dt="2024-04-29T18:04:14.580" v="77" actId="1076"/>
      <pc:docMkLst>
        <pc:docMk/>
      </pc:docMkLst>
      <pc:sldChg chg="modSp">
        <pc:chgData name="Rebecca Diaz-Castrejon" userId="S::rebecca_neimandcollaborative.com#ext#@ncconnect.onmicrosoft.com::2e9df2d5-df92-4e5c-ad51-805d35800e25" providerId="AD" clId="Web-{DA8310D5-5A50-962B-31AD-EB75401F2163}" dt="2024-04-29T17:56:28.764" v="62" actId="20577"/>
        <pc:sldMkLst>
          <pc:docMk/>
          <pc:sldMk cId="3915141931" sldId="2147478926"/>
        </pc:sldMkLst>
        <pc:spChg chg="mod">
          <ac:chgData name="Rebecca Diaz-Castrejon" userId="S::rebecca_neimandcollaborative.com#ext#@ncconnect.onmicrosoft.com::2e9df2d5-df92-4e5c-ad51-805d35800e25" providerId="AD" clId="Web-{DA8310D5-5A50-962B-31AD-EB75401F2163}" dt="2024-04-29T17:56:28.764" v="62" actId="20577"/>
          <ac:spMkLst>
            <pc:docMk/>
            <pc:sldMk cId="3915141931" sldId="2147478926"/>
            <ac:spMk id="34" creationId="{309AB4DA-7C44-8860-DC2F-78D58DBEA2E6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DA8310D5-5A50-962B-31AD-EB75401F2163}" dt="2024-04-29T17:53:36.248" v="8" actId="20577"/>
        <pc:sldMkLst>
          <pc:docMk/>
          <pc:sldMk cId="3730067890" sldId="2147478927"/>
        </pc:sldMkLst>
        <pc:spChg chg="mod">
          <ac:chgData name="Rebecca Diaz-Castrejon" userId="S::rebecca_neimandcollaborative.com#ext#@ncconnect.onmicrosoft.com::2e9df2d5-df92-4e5c-ad51-805d35800e25" providerId="AD" clId="Web-{DA8310D5-5A50-962B-31AD-EB75401F2163}" dt="2024-04-29T17:53:36.248" v="8" actId="20577"/>
          <ac:spMkLst>
            <pc:docMk/>
            <pc:sldMk cId="3730067890" sldId="2147478927"/>
            <ac:spMk id="10" creationId="{204FD0C8-B9C3-2455-B418-3EE6C0F86FB7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DA8310D5-5A50-962B-31AD-EB75401F2163}" dt="2024-04-29T17:55:29.202" v="28" actId="20577"/>
        <pc:sldMkLst>
          <pc:docMk/>
          <pc:sldMk cId="4255169408" sldId="2147478929"/>
        </pc:sldMkLst>
        <pc:spChg chg="mod">
          <ac:chgData name="Rebecca Diaz-Castrejon" userId="S::rebecca_neimandcollaborative.com#ext#@ncconnect.onmicrosoft.com::2e9df2d5-df92-4e5c-ad51-805d35800e25" providerId="AD" clId="Web-{DA8310D5-5A50-962B-31AD-EB75401F2163}" dt="2024-04-29T17:55:29.202" v="28" actId="20577"/>
          <ac:spMkLst>
            <pc:docMk/>
            <pc:sldMk cId="4255169408" sldId="2147478929"/>
            <ac:spMk id="4" creationId="{1B21CC6D-E036-00BD-2EB3-EF48A91F4BB0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DA8310D5-5A50-962B-31AD-EB75401F2163}" dt="2024-04-29T17:56:12.514" v="47" actId="20577"/>
        <pc:sldMkLst>
          <pc:docMk/>
          <pc:sldMk cId="2428790265" sldId="2147478930"/>
        </pc:sldMkLst>
        <pc:spChg chg="mod">
          <ac:chgData name="Rebecca Diaz-Castrejon" userId="S::rebecca_neimandcollaborative.com#ext#@ncconnect.onmicrosoft.com::2e9df2d5-df92-4e5c-ad51-805d35800e25" providerId="AD" clId="Web-{DA8310D5-5A50-962B-31AD-EB75401F2163}" dt="2024-04-29T17:56:12.514" v="47" actId="20577"/>
          <ac:spMkLst>
            <pc:docMk/>
            <pc:sldMk cId="2428790265" sldId="2147478930"/>
            <ac:spMk id="4" creationId="{1B21CC6D-E036-00BD-2EB3-EF48A91F4BB0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DA8310D5-5A50-962B-31AD-EB75401F2163}" dt="2024-04-29T17:54:12.967" v="21" actId="20577"/>
        <pc:sldMkLst>
          <pc:docMk/>
          <pc:sldMk cId="2371416110" sldId="2147478931"/>
        </pc:sldMkLst>
        <pc:spChg chg="mod">
          <ac:chgData name="Rebecca Diaz-Castrejon" userId="S::rebecca_neimandcollaborative.com#ext#@ncconnect.onmicrosoft.com::2e9df2d5-df92-4e5c-ad51-805d35800e25" providerId="AD" clId="Web-{DA8310D5-5A50-962B-31AD-EB75401F2163}" dt="2024-04-29T17:54:12.967" v="21" actId="20577"/>
          <ac:spMkLst>
            <pc:docMk/>
            <pc:sldMk cId="2371416110" sldId="2147478931"/>
            <ac:spMk id="4" creationId="{1B21CC6D-E036-00BD-2EB3-EF48A91F4BB0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DA8310D5-5A50-962B-31AD-EB75401F2163}" dt="2024-04-29T17:53:52.560" v="13" actId="20577"/>
        <pc:sldMkLst>
          <pc:docMk/>
          <pc:sldMk cId="2893568675" sldId="2147478932"/>
        </pc:sldMkLst>
        <pc:spChg chg="mod">
          <ac:chgData name="Rebecca Diaz-Castrejon" userId="S::rebecca_neimandcollaborative.com#ext#@ncconnect.onmicrosoft.com::2e9df2d5-df92-4e5c-ad51-805d35800e25" providerId="AD" clId="Web-{DA8310D5-5A50-962B-31AD-EB75401F2163}" dt="2024-04-29T17:53:52.560" v="13" actId="20577"/>
          <ac:spMkLst>
            <pc:docMk/>
            <pc:sldMk cId="2893568675" sldId="2147478932"/>
            <ac:spMk id="4" creationId="{1B21CC6D-E036-00BD-2EB3-EF48A91F4BB0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DA8310D5-5A50-962B-31AD-EB75401F2163}" dt="2024-04-29T17:53:22.560" v="2" actId="20577"/>
        <pc:sldMkLst>
          <pc:docMk/>
          <pc:sldMk cId="2211851732" sldId="2147478933"/>
        </pc:sldMkLst>
        <pc:spChg chg="mod">
          <ac:chgData name="Rebecca Diaz-Castrejon" userId="S::rebecca_neimandcollaborative.com#ext#@ncconnect.onmicrosoft.com::2e9df2d5-df92-4e5c-ad51-805d35800e25" providerId="AD" clId="Web-{DA8310D5-5A50-962B-31AD-EB75401F2163}" dt="2024-04-29T17:53:22.560" v="2" actId="20577"/>
          <ac:spMkLst>
            <pc:docMk/>
            <pc:sldMk cId="2211851732" sldId="2147478933"/>
            <ac:spMk id="13" creationId="{F4FA97A4-5E18-93F7-33A9-8A43CA37631A}"/>
          </ac:spMkLst>
        </pc:spChg>
      </pc:sldChg>
      <pc:sldChg chg="modSp">
        <pc:chgData name="Rebecca Diaz-Castrejon" userId="S::rebecca_neimandcollaborative.com#ext#@ncconnect.onmicrosoft.com::2e9df2d5-df92-4e5c-ad51-805d35800e25" providerId="AD" clId="Web-{DA8310D5-5A50-962B-31AD-EB75401F2163}" dt="2024-04-29T18:04:14.580" v="77" actId="1076"/>
        <pc:sldMkLst>
          <pc:docMk/>
          <pc:sldMk cId="1871435945" sldId="2147478934"/>
        </pc:sldMkLst>
        <pc:spChg chg="mod">
          <ac:chgData name="Rebecca Diaz-Castrejon" userId="S::rebecca_neimandcollaborative.com#ext#@ncconnect.onmicrosoft.com::2e9df2d5-df92-4e5c-ad51-805d35800e25" providerId="AD" clId="Web-{DA8310D5-5A50-962B-31AD-EB75401F2163}" dt="2024-04-29T18:04:14.580" v="77" actId="1076"/>
          <ac:spMkLst>
            <pc:docMk/>
            <pc:sldMk cId="1871435945" sldId="2147478934"/>
            <ac:spMk id="4" creationId="{1B21CC6D-E036-00BD-2EB3-EF48A91F4BB0}"/>
          </ac:spMkLst>
        </pc:spChg>
      </pc:sldChg>
    </pc:docChg>
  </pc:docChgLst>
  <pc:docChgLst>
    <pc:chgData name="Rebecca Diaz-Castrejon" userId="S::rebecca_neimandcollaborative.com#ext#@ncconnect.onmicrosoft.com::2e9df2d5-df92-4e5c-ad51-805d35800e25" providerId="AD" clId="Web-{879B9D13-BA10-9CDD-E555-9E52F59C56FA}"/>
    <pc:docChg chg="addSld delSld">
      <pc:chgData name="Rebecca Diaz-Castrejon" userId="S::rebecca_neimandcollaborative.com#ext#@ncconnect.onmicrosoft.com::2e9df2d5-df92-4e5c-ad51-805d35800e25" providerId="AD" clId="Web-{879B9D13-BA10-9CDD-E555-9E52F59C56FA}" dt="2024-03-27T18:29:55.764" v="12"/>
      <pc:docMkLst>
        <pc:docMk/>
      </pc:docMkLst>
      <pc:sldChg chg="delCm">
        <pc:chgData name="Rebecca Diaz-Castrejon" userId="S::rebecca_neimandcollaborative.com#ext#@ncconnect.onmicrosoft.com::2e9df2d5-df92-4e5c-ad51-805d35800e25" providerId="AD" clId="Web-{879B9D13-BA10-9CDD-E555-9E52F59C56FA}" dt="2024-03-27T18:27:44.309" v="0"/>
        <pc:sldMkLst>
          <pc:docMk/>
          <pc:sldMk cId="3915141931" sldId="214747892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9B9D13-BA10-9CDD-E555-9E52F59C56FA}" dt="2024-03-27T18:27:44.309" v="0"/>
              <pc2:cmMkLst xmlns:pc2="http://schemas.microsoft.com/office/powerpoint/2019/9/main/command">
                <pc:docMk/>
                <pc:sldMk cId="3915141931" sldId="2147478926"/>
                <pc2:cmMk id="{4B4D393C-DA22-49FA-A015-A34678D6D49F}"/>
              </pc2:cmMkLst>
            </pc226:cmChg>
          </p:ext>
        </pc:extLst>
      </pc:sldChg>
      <pc:sldChg chg="delCm">
        <pc:chgData name="Rebecca Diaz-Castrejon" userId="S::rebecca_neimandcollaborative.com#ext#@ncconnect.onmicrosoft.com::2e9df2d5-df92-4e5c-ad51-805d35800e25" providerId="AD" clId="Web-{879B9D13-BA10-9CDD-E555-9E52F59C56FA}" dt="2024-03-27T18:28:09.544" v="7"/>
        <pc:sldMkLst>
          <pc:docMk/>
          <pc:sldMk cId="3730067890" sldId="214747892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9B9D13-BA10-9CDD-E555-9E52F59C56FA}" dt="2024-03-27T18:28:09.544" v="7"/>
              <pc2:cmMkLst xmlns:pc2="http://schemas.microsoft.com/office/powerpoint/2019/9/main/command">
                <pc:docMk/>
                <pc:sldMk cId="3730067890" sldId="2147478927"/>
                <pc2:cmMk id="{8C1FE428-0F4D-4C6D-A1EF-E591B254C569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9B9D13-BA10-9CDD-E555-9E52F59C56FA}" dt="2024-03-27T18:28:09.059" v="6"/>
              <pc2:cmMkLst xmlns:pc2="http://schemas.microsoft.com/office/powerpoint/2019/9/main/command">
                <pc:docMk/>
                <pc:sldMk cId="3730067890" sldId="2147478927"/>
                <pc2:cmMk id="{A4069F71-AE17-4DE5-A963-FA36D662A0E4}"/>
              </pc2:cmMkLst>
            </pc226:cmChg>
          </p:ext>
        </pc:extLst>
      </pc:sldChg>
      <pc:sldChg chg="del delCm">
        <pc:chgData name="Rebecca Diaz-Castrejon" userId="S::rebecca_neimandcollaborative.com#ext#@ncconnect.onmicrosoft.com::2e9df2d5-df92-4e5c-ad51-805d35800e25" providerId="AD" clId="Web-{879B9D13-BA10-9CDD-E555-9E52F59C56FA}" dt="2024-03-27T18:29:55.764" v="12"/>
        <pc:sldMkLst>
          <pc:docMk/>
          <pc:sldMk cId="1397111192" sldId="214747892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9B9D13-BA10-9CDD-E555-9E52F59C56FA}" dt="2024-03-27T18:27:56.153" v="1"/>
              <pc2:cmMkLst xmlns:pc2="http://schemas.microsoft.com/office/powerpoint/2019/9/main/command">
                <pc:docMk/>
                <pc:sldMk cId="1397111192" sldId="2147478928"/>
                <pc2:cmMk id="{D50C0D0A-AB5C-42DC-B457-ED4C7C095A7A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9B9D13-BA10-9CDD-E555-9E52F59C56FA}" dt="2024-03-27T18:27:56.793" v="2"/>
              <pc2:cmMkLst xmlns:pc2="http://schemas.microsoft.com/office/powerpoint/2019/9/main/command">
                <pc:docMk/>
                <pc:sldMk cId="1397111192" sldId="2147478928"/>
                <pc2:cmMk id="{8028D336-F0C3-4276-9A89-8DF02859312B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9B9D13-BA10-9CDD-E555-9E52F59C56FA}" dt="2024-03-27T18:27:57.169" v="3"/>
              <pc2:cmMkLst xmlns:pc2="http://schemas.microsoft.com/office/powerpoint/2019/9/main/command">
                <pc:docMk/>
                <pc:sldMk cId="1397111192" sldId="2147478928"/>
                <pc2:cmMk id="{73C581D7-2D4D-4ABD-9BA0-C95AC7810F98}"/>
              </pc2:cmMkLst>
            </pc226:cmChg>
          </p:ext>
        </pc:extLst>
      </pc:sldChg>
      <pc:sldChg chg="delCm">
        <pc:chgData name="Rebecca Diaz-Castrejon" userId="S::rebecca_neimandcollaborative.com#ext#@ncconnect.onmicrosoft.com::2e9df2d5-df92-4e5c-ad51-805d35800e25" providerId="AD" clId="Web-{879B9D13-BA10-9CDD-E555-9E52F59C56FA}" dt="2024-03-27T18:28:03.465" v="5"/>
        <pc:sldMkLst>
          <pc:docMk/>
          <pc:sldMk cId="2371416110" sldId="214747893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9B9D13-BA10-9CDD-E555-9E52F59C56FA}" dt="2024-03-27T18:28:02.950" v="4"/>
              <pc2:cmMkLst xmlns:pc2="http://schemas.microsoft.com/office/powerpoint/2019/9/main/command">
                <pc:docMk/>
                <pc:sldMk cId="2371416110" sldId="2147478931"/>
                <pc2:cmMk id="{1397AA2E-4123-4468-9297-2C2FA3DE6937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9B9D13-BA10-9CDD-E555-9E52F59C56FA}" dt="2024-03-27T18:28:03.465" v="5"/>
              <pc2:cmMkLst xmlns:pc2="http://schemas.microsoft.com/office/powerpoint/2019/9/main/command">
                <pc:docMk/>
                <pc:sldMk cId="2371416110" sldId="2147478931"/>
                <pc2:cmMk id="{7813028A-9490-40AD-B6E1-3A240A099AEE}"/>
              </pc2:cmMkLst>
            </pc226:cmChg>
          </p:ext>
        </pc:extLst>
      </pc:sldChg>
      <pc:sldChg chg="delCm">
        <pc:chgData name="Rebecca Diaz-Castrejon" userId="S::rebecca_neimandcollaborative.com#ext#@ncconnect.onmicrosoft.com::2e9df2d5-df92-4e5c-ad51-805d35800e25" providerId="AD" clId="Web-{879B9D13-BA10-9CDD-E555-9E52F59C56FA}" dt="2024-03-27T18:28:14.778" v="10"/>
        <pc:sldMkLst>
          <pc:docMk/>
          <pc:sldMk cId="2893568675" sldId="21474789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9B9D13-BA10-9CDD-E555-9E52F59C56FA}" dt="2024-03-27T18:28:14.778" v="10"/>
              <pc2:cmMkLst xmlns:pc2="http://schemas.microsoft.com/office/powerpoint/2019/9/main/command">
                <pc:docMk/>
                <pc:sldMk cId="2893568675" sldId="2147478932"/>
                <pc2:cmMk id="{DC77BD08-ADD7-41AB-A11E-6B9CFEC782A3}"/>
              </pc2:cmMkLst>
            </pc226:cmChg>
          </p:ext>
        </pc:extLst>
      </pc:sldChg>
      <pc:sldChg chg="delCm">
        <pc:chgData name="Rebecca Diaz-Castrejon" userId="S::rebecca_neimandcollaborative.com#ext#@ncconnect.onmicrosoft.com::2e9df2d5-df92-4e5c-ad51-805d35800e25" providerId="AD" clId="Web-{879B9D13-BA10-9CDD-E555-9E52F59C56FA}" dt="2024-03-27T18:28:12.138" v="9"/>
        <pc:sldMkLst>
          <pc:docMk/>
          <pc:sldMk cId="2211851732" sldId="214747893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9B9D13-BA10-9CDD-E555-9E52F59C56FA}" dt="2024-03-27T18:28:12.138" v="9"/>
              <pc2:cmMkLst xmlns:pc2="http://schemas.microsoft.com/office/powerpoint/2019/9/main/command">
                <pc:docMk/>
                <pc:sldMk cId="2211851732" sldId="2147478933"/>
                <pc2:cmMk id="{5F6A1C92-75CA-4A91-B226-25A1196D60A5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879B9D13-BA10-9CDD-E555-9E52F59C56FA}" dt="2024-03-27T18:28:11.716" v="8"/>
              <pc2:cmMkLst xmlns:pc2="http://schemas.microsoft.com/office/powerpoint/2019/9/main/command">
                <pc:docMk/>
                <pc:sldMk cId="2211851732" sldId="2147478933"/>
                <pc2:cmMk id="{6752DFA7-4146-4DBF-9841-497966E90510}"/>
              </pc2:cmMkLst>
            </pc226:cmChg>
          </p:ext>
        </pc:extLst>
      </pc:sldChg>
      <pc:sldChg chg="add replId">
        <pc:chgData name="Rebecca Diaz-Castrejon" userId="S::rebecca_neimandcollaborative.com#ext#@ncconnect.onmicrosoft.com::2e9df2d5-df92-4e5c-ad51-805d35800e25" providerId="AD" clId="Web-{879B9D13-BA10-9CDD-E555-9E52F59C56FA}" dt="2024-03-27T18:29:52.405" v="11"/>
        <pc:sldMkLst>
          <pc:docMk/>
          <pc:sldMk cId="1871435945" sldId="2147478934"/>
        </pc:sldMkLst>
      </pc:sldChg>
    </pc:docChg>
  </pc:docChgLst>
  <pc:docChgLst>
    <pc:chgData name="Ally Agoglia" userId="38f20525-43a2-4857-8137-46f11494975f" providerId="ADAL" clId="{845D5132-7615-A04C-A561-FB1ADD4F0B87}"/>
    <pc:docChg chg="undo redo custSel modSld">
      <pc:chgData name="Ally Agoglia" userId="38f20525-43a2-4857-8137-46f11494975f" providerId="ADAL" clId="{845D5132-7615-A04C-A561-FB1ADD4F0B87}" dt="2024-04-08T14:28:40.325" v="194" actId="2711"/>
      <pc:docMkLst>
        <pc:docMk/>
      </pc:docMkLst>
      <pc:sldChg chg="addCm delCm">
        <pc:chgData name="Ally Agoglia" userId="38f20525-43a2-4857-8137-46f11494975f" providerId="ADAL" clId="{845D5132-7615-A04C-A561-FB1ADD4F0B87}" dt="2024-04-08T14:25:55.655" v="178"/>
        <pc:sldMkLst>
          <pc:docMk/>
          <pc:sldMk cId="1886286786" sldId="214737686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lly Agoglia" userId="38f20525-43a2-4857-8137-46f11494975f" providerId="ADAL" clId="{845D5132-7615-A04C-A561-FB1ADD4F0B87}" dt="2024-04-08T14:25:55.655" v="178"/>
              <pc2:cmMkLst xmlns:pc2="http://schemas.microsoft.com/office/powerpoint/2019/9/main/command">
                <pc:docMk/>
                <pc:sldMk cId="1886286786" sldId="2147376866"/>
                <pc2:cmMk id="{DF0E1C4A-B8AF-A44B-8064-A351A003684D}"/>
              </pc2:cmMkLst>
            </pc226:cmChg>
            <pc226:cmChg xmlns:pc226="http://schemas.microsoft.com/office/powerpoint/2022/06/main/command" chg="del">
              <pc226:chgData name="Ally Agoglia" userId="38f20525-43a2-4857-8137-46f11494975f" providerId="ADAL" clId="{845D5132-7615-A04C-A561-FB1ADD4F0B87}" dt="2024-04-08T13:57:20.044" v="0"/>
              <pc2:cmMkLst xmlns:pc2="http://schemas.microsoft.com/office/powerpoint/2019/9/main/command">
                <pc:docMk/>
                <pc:sldMk cId="1886286786" sldId="2147376866"/>
                <pc2:cmMk id="{C3EAFB4E-6627-4B2E-9104-000DC3C0D927}"/>
              </pc2:cmMkLst>
            </pc226:cmChg>
          </p:ext>
        </pc:extLst>
      </pc:sldChg>
      <pc:sldChg chg="delSp mod">
        <pc:chgData name="Ally Agoglia" userId="38f20525-43a2-4857-8137-46f11494975f" providerId="ADAL" clId="{845D5132-7615-A04C-A561-FB1ADD4F0B87}" dt="2024-04-08T14:26:24.469" v="179" actId="478"/>
        <pc:sldMkLst>
          <pc:docMk/>
          <pc:sldMk cId="2668841342" sldId="2147478916"/>
        </pc:sldMkLst>
        <pc:spChg chg="del">
          <ac:chgData name="Ally Agoglia" userId="38f20525-43a2-4857-8137-46f11494975f" providerId="ADAL" clId="{845D5132-7615-A04C-A561-FB1ADD4F0B87}" dt="2024-04-08T14:26:24.469" v="179" actId="478"/>
          <ac:spMkLst>
            <pc:docMk/>
            <pc:sldMk cId="2668841342" sldId="2147478916"/>
            <ac:spMk id="4" creationId="{29921BB0-22E5-8FBA-7A6F-37BDCA97CDB2}"/>
          </ac:spMkLst>
        </pc:spChg>
      </pc:sldChg>
      <pc:sldChg chg="modSp mod">
        <pc:chgData name="Ally Agoglia" userId="38f20525-43a2-4857-8137-46f11494975f" providerId="ADAL" clId="{845D5132-7615-A04C-A561-FB1ADD4F0B87}" dt="2024-04-08T14:27:45.614" v="181" actId="255"/>
        <pc:sldMkLst>
          <pc:docMk/>
          <pc:sldMk cId="3915141931" sldId="2147478926"/>
        </pc:sldMkLst>
        <pc:spChg chg="mod">
          <ac:chgData name="Ally Agoglia" userId="38f20525-43a2-4857-8137-46f11494975f" providerId="ADAL" clId="{845D5132-7615-A04C-A561-FB1ADD4F0B87}" dt="2024-04-08T14:27:45.614" v="181" actId="255"/>
          <ac:spMkLst>
            <pc:docMk/>
            <pc:sldMk cId="3915141931" sldId="2147478926"/>
            <ac:spMk id="11" creationId="{00000000-0000-0000-0000-000000000000}"/>
          </ac:spMkLst>
        </pc:spChg>
        <pc:spChg chg="mod">
          <ac:chgData name="Ally Agoglia" userId="38f20525-43a2-4857-8137-46f11494975f" providerId="ADAL" clId="{845D5132-7615-A04C-A561-FB1ADD4F0B87}" dt="2024-04-08T13:57:35.755" v="2" actId="20577"/>
          <ac:spMkLst>
            <pc:docMk/>
            <pc:sldMk cId="3915141931" sldId="2147478926"/>
            <ac:spMk id="28" creationId="{9B79EAE5-C62F-CC48-5289-EB1EDA9950B7}"/>
          </ac:spMkLst>
        </pc:spChg>
        <pc:picChg chg="mod">
          <ac:chgData name="Ally Agoglia" userId="38f20525-43a2-4857-8137-46f11494975f" providerId="ADAL" clId="{845D5132-7615-A04C-A561-FB1ADD4F0B87}" dt="2024-04-08T14:13:25.088" v="167" actId="14100"/>
          <ac:picMkLst>
            <pc:docMk/>
            <pc:sldMk cId="3915141931" sldId="2147478926"/>
            <ac:picMk id="5" creationId="{E9E510C4-6FF7-8C32-D39D-4D72796A682B}"/>
          </ac:picMkLst>
        </pc:picChg>
      </pc:sldChg>
      <pc:sldChg chg="modSp mod">
        <pc:chgData name="Ally Agoglia" userId="38f20525-43a2-4857-8137-46f11494975f" providerId="ADAL" clId="{845D5132-7615-A04C-A561-FB1ADD4F0B87}" dt="2024-04-08T14:28:33.738" v="192" actId="2711"/>
        <pc:sldMkLst>
          <pc:docMk/>
          <pc:sldMk cId="3730067890" sldId="2147478927"/>
        </pc:sldMkLst>
        <pc:spChg chg="mod">
          <ac:chgData name="Ally Agoglia" userId="38f20525-43a2-4857-8137-46f11494975f" providerId="ADAL" clId="{845D5132-7615-A04C-A561-FB1ADD4F0B87}" dt="2024-04-08T14:28:33.738" v="192" actId="2711"/>
          <ac:spMkLst>
            <pc:docMk/>
            <pc:sldMk cId="3730067890" sldId="2147478927"/>
            <ac:spMk id="11" creationId="{00000000-0000-0000-0000-000000000000}"/>
          </ac:spMkLst>
        </pc:spChg>
        <pc:spChg chg="mod">
          <ac:chgData name="Ally Agoglia" userId="38f20525-43a2-4857-8137-46f11494975f" providerId="ADAL" clId="{845D5132-7615-A04C-A561-FB1ADD4F0B87}" dt="2024-04-08T13:59:56.007" v="61" actId="20577"/>
          <ac:spMkLst>
            <pc:docMk/>
            <pc:sldMk cId="3730067890" sldId="2147478927"/>
            <ac:spMk id="28" creationId="{9B79EAE5-C62F-CC48-5289-EB1EDA9950B7}"/>
          </ac:spMkLst>
        </pc:spChg>
      </pc:sldChg>
      <pc:sldChg chg="modSp mod addCm delCm">
        <pc:chgData name="Ally Agoglia" userId="38f20525-43a2-4857-8137-46f11494975f" providerId="ADAL" clId="{845D5132-7615-A04C-A561-FB1ADD4F0B87}" dt="2024-04-08T14:28:09.449" v="187" actId="255"/>
        <pc:sldMkLst>
          <pc:docMk/>
          <pc:sldMk cId="4255169408" sldId="2147478929"/>
        </pc:sldMkLst>
        <pc:spChg chg="mod">
          <ac:chgData name="Ally Agoglia" userId="38f20525-43a2-4857-8137-46f11494975f" providerId="ADAL" clId="{845D5132-7615-A04C-A561-FB1ADD4F0B87}" dt="2024-04-08T14:28:09.449" v="187" actId="255"/>
          <ac:spMkLst>
            <pc:docMk/>
            <pc:sldMk cId="4255169408" sldId="2147478929"/>
            <ac:spMk id="11" creationId="{00000000-0000-0000-0000-000000000000}"/>
          </ac:spMkLst>
        </pc:spChg>
        <pc:spChg chg="mod">
          <ac:chgData name="Ally Agoglia" userId="38f20525-43a2-4857-8137-46f11494975f" providerId="ADAL" clId="{845D5132-7615-A04C-A561-FB1ADD4F0B87}" dt="2024-04-08T14:17:50.067" v="169" actId="20577"/>
          <ac:spMkLst>
            <pc:docMk/>
            <pc:sldMk cId="4255169408" sldId="2147478929"/>
            <ac:spMk id="28" creationId="{9B79EAE5-C62F-CC48-5289-EB1EDA9950B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lly Agoglia" userId="38f20525-43a2-4857-8137-46f11494975f" providerId="ADAL" clId="{845D5132-7615-A04C-A561-FB1ADD4F0B87}" dt="2024-04-08T13:58:37.178" v="40"/>
              <pc2:cmMkLst xmlns:pc2="http://schemas.microsoft.com/office/powerpoint/2019/9/main/command">
                <pc:docMk/>
                <pc:sldMk cId="4255169408" sldId="2147478929"/>
                <pc2:cmMk id="{B8F79830-2FE8-4031-84E8-7AEFA48369DA}"/>
              </pc2:cmMkLst>
            </pc226:cmChg>
            <pc226:cmChg xmlns:pc226="http://schemas.microsoft.com/office/powerpoint/2022/06/main/command" chg="add">
              <pc226:chgData name="Ally Agoglia" userId="38f20525-43a2-4857-8137-46f11494975f" providerId="ADAL" clId="{845D5132-7615-A04C-A561-FB1ADD4F0B87}" dt="2024-04-08T14:17:23.080" v="168"/>
              <pc2:cmMkLst xmlns:pc2="http://schemas.microsoft.com/office/powerpoint/2019/9/main/command">
                <pc:docMk/>
                <pc:sldMk cId="4255169408" sldId="2147478929"/>
                <pc2:cmMk id="{F4A231FE-A887-B449-B636-017237BB601F}"/>
              </pc2:cmMkLst>
            </pc226:cmChg>
          </p:ext>
        </pc:extLst>
      </pc:sldChg>
      <pc:sldChg chg="modSp mod">
        <pc:chgData name="Ally Agoglia" userId="38f20525-43a2-4857-8137-46f11494975f" providerId="ADAL" clId="{845D5132-7615-A04C-A561-FB1ADD4F0B87}" dt="2024-04-08T14:27:53.732" v="183" actId="2711"/>
        <pc:sldMkLst>
          <pc:docMk/>
          <pc:sldMk cId="2428790265" sldId="2147478930"/>
        </pc:sldMkLst>
        <pc:spChg chg="mod">
          <ac:chgData name="Ally Agoglia" userId="38f20525-43a2-4857-8137-46f11494975f" providerId="ADAL" clId="{845D5132-7615-A04C-A561-FB1ADD4F0B87}" dt="2024-04-08T14:27:53.732" v="183" actId="2711"/>
          <ac:spMkLst>
            <pc:docMk/>
            <pc:sldMk cId="2428790265" sldId="2147478930"/>
            <ac:spMk id="11" creationId="{00000000-0000-0000-0000-000000000000}"/>
          </ac:spMkLst>
        </pc:spChg>
        <pc:spChg chg="mod">
          <ac:chgData name="Ally Agoglia" userId="38f20525-43a2-4857-8137-46f11494975f" providerId="ADAL" clId="{845D5132-7615-A04C-A561-FB1ADD4F0B87}" dt="2024-04-08T13:57:54.045" v="33" actId="20577"/>
          <ac:spMkLst>
            <pc:docMk/>
            <pc:sldMk cId="2428790265" sldId="2147478930"/>
            <ac:spMk id="28" creationId="{9B79EAE5-C62F-CC48-5289-EB1EDA9950B7}"/>
          </ac:spMkLst>
        </pc:spChg>
      </pc:sldChg>
      <pc:sldChg chg="modSp mod">
        <pc:chgData name="Ally Agoglia" userId="38f20525-43a2-4857-8137-46f11494975f" providerId="ADAL" clId="{845D5132-7615-A04C-A561-FB1ADD4F0B87}" dt="2024-04-08T14:28:17.590" v="189" actId="255"/>
        <pc:sldMkLst>
          <pc:docMk/>
          <pc:sldMk cId="2371416110" sldId="2147478931"/>
        </pc:sldMkLst>
        <pc:spChg chg="mod">
          <ac:chgData name="Ally Agoglia" userId="38f20525-43a2-4857-8137-46f11494975f" providerId="ADAL" clId="{845D5132-7615-A04C-A561-FB1ADD4F0B87}" dt="2024-04-08T14:11:34.026" v="151" actId="1035"/>
          <ac:spMkLst>
            <pc:docMk/>
            <pc:sldMk cId="2371416110" sldId="2147478931"/>
            <ac:spMk id="4" creationId="{1B21CC6D-E036-00BD-2EB3-EF48A91F4BB0}"/>
          </ac:spMkLst>
        </pc:spChg>
        <pc:spChg chg="mod">
          <ac:chgData name="Ally Agoglia" userId="38f20525-43a2-4857-8137-46f11494975f" providerId="ADAL" clId="{845D5132-7615-A04C-A561-FB1ADD4F0B87}" dt="2024-04-08T14:28:17.590" v="189" actId="255"/>
          <ac:spMkLst>
            <pc:docMk/>
            <pc:sldMk cId="2371416110" sldId="2147478931"/>
            <ac:spMk id="11" creationId="{00000000-0000-0000-0000-000000000000}"/>
          </ac:spMkLst>
        </pc:spChg>
        <pc:spChg chg="mod">
          <ac:chgData name="Ally Agoglia" userId="38f20525-43a2-4857-8137-46f11494975f" providerId="ADAL" clId="{845D5132-7615-A04C-A561-FB1ADD4F0B87}" dt="2024-04-08T13:58:56.103" v="54" actId="20577"/>
          <ac:spMkLst>
            <pc:docMk/>
            <pc:sldMk cId="2371416110" sldId="2147478931"/>
            <ac:spMk id="28" creationId="{9B79EAE5-C62F-CC48-5289-EB1EDA9950B7}"/>
          </ac:spMkLst>
        </pc:spChg>
      </pc:sldChg>
      <pc:sldChg chg="modSp mod addCm delCm modCm">
        <pc:chgData name="Ally Agoglia" userId="38f20525-43a2-4857-8137-46f11494975f" providerId="ADAL" clId="{845D5132-7615-A04C-A561-FB1ADD4F0B87}" dt="2024-04-08T14:28:25.348" v="190" actId="255"/>
        <pc:sldMkLst>
          <pc:docMk/>
          <pc:sldMk cId="2893568675" sldId="2147478932"/>
        </pc:sldMkLst>
        <pc:spChg chg="mod">
          <ac:chgData name="Ally Agoglia" userId="38f20525-43a2-4857-8137-46f11494975f" providerId="ADAL" clId="{845D5132-7615-A04C-A561-FB1ADD4F0B87}" dt="2024-04-08T14:11:42.743" v="158" actId="1035"/>
          <ac:spMkLst>
            <pc:docMk/>
            <pc:sldMk cId="2893568675" sldId="2147478932"/>
            <ac:spMk id="4" creationId="{1B21CC6D-E036-00BD-2EB3-EF48A91F4BB0}"/>
          </ac:spMkLst>
        </pc:spChg>
        <pc:spChg chg="mod">
          <ac:chgData name="Ally Agoglia" userId="38f20525-43a2-4857-8137-46f11494975f" providerId="ADAL" clId="{845D5132-7615-A04C-A561-FB1ADD4F0B87}" dt="2024-04-08T14:11:17.038" v="142" actId="1035"/>
          <ac:spMkLst>
            <pc:docMk/>
            <pc:sldMk cId="2893568675" sldId="2147478932"/>
            <ac:spMk id="5" creationId="{DD7D325C-8D14-430D-C5DF-E3DCBE32D22E}"/>
          </ac:spMkLst>
        </pc:spChg>
        <pc:spChg chg="mod">
          <ac:chgData name="Ally Agoglia" userId="38f20525-43a2-4857-8137-46f11494975f" providerId="ADAL" clId="{845D5132-7615-A04C-A561-FB1ADD4F0B87}" dt="2024-04-08T14:28:25.348" v="190" actId="255"/>
          <ac:spMkLst>
            <pc:docMk/>
            <pc:sldMk cId="2893568675" sldId="2147478932"/>
            <ac:spMk id="11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Ally Agoglia" userId="38f20525-43a2-4857-8137-46f11494975f" providerId="ADAL" clId="{845D5132-7615-A04C-A561-FB1ADD4F0B87}" dt="2024-04-08T14:22:28.751" v="173"/>
              <pc2:cmMkLst xmlns:pc2="http://schemas.microsoft.com/office/powerpoint/2019/9/main/command">
                <pc:docMk/>
                <pc:sldMk cId="2893568675" sldId="2147478932"/>
                <pc2:cmMk id="{B189C15B-2B2F-4641-8DFF-32DF91494A32}"/>
              </pc2:cmMkLst>
            </pc226:cmChg>
            <pc226:cmChg xmlns:pc226="http://schemas.microsoft.com/office/powerpoint/2022/06/main/command" chg="add mod">
              <pc226:chgData name="Ally Agoglia" userId="38f20525-43a2-4857-8137-46f11494975f" providerId="ADAL" clId="{845D5132-7615-A04C-A561-FB1ADD4F0B87}" dt="2024-04-08T14:22:20.899" v="172"/>
              <pc2:cmMkLst xmlns:pc2="http://schemas.microsoft.com/office/powerpoint/2019/9/main/command">
                <pc:docMk/>
                <pc:sldMk cId="2893568675" sldId="2147478932"/>
                <pc2:cmMk id="{0FB77A8D-11A5-1746-9C32-7907B2AB5602}"/>
              </pc2:cmMkLst>
            </pc226:cmChg>
            <pc226:cmChg xmlns:pc226="http://schemas.microsoft.com/office/powerpoint/2022/06/main/command" chg="del">
              <pc226:chgData name="Ally Agoglia" userId="38f20525-43a2-4857-8137-46f11494975f" providerId="ADAL" clId="{845D5132-7615-A04C-A561-FB1ADD4F0B87}" dt="2024-04-08T13:59:22.197" v="60"/>
              <pc2:cmMkLst xmlns:pc2="http://schemas.microsoft.com/office/powerpoint/2019/9/main/command">
                <pc:docMk/>
                <pc:sldMk cId="2893568675" sldId="2147478932"/>
                <pc2:cmMk id="{7A40F1CD-5804-4D39-BC9A-07EC2BBE9F8B}"/>
              </pc2:cmMkLst>
            </pc226:cmChg>
          </p:ext>
        </pc:extLst>
      </pc:sldChg>
      <pc:sldChg chg="modSp mod">
        <pc:chgData name="Ally Agoglia" userId="38f20525-43a2-4857-8137-46f11494975f" providerId="ADAL" clId="{845D5132-7615-A04C-A561-FB1ADD4F0B87}" dt="2024-04-08T14:28:40.325" v="194" actId="2711"/>
        <pc:sldMkLst>
          <pc:docMk/>
          <pc:sldMk cId="2211851732" sldId="2147478933"/>
        </pc:sldMkLst>
        <pc:spChg chg="mod">
          <ac:chgData name="Ally Agoglia" userId="38f20525-43a2-4857-8137-46f11494975f" providerId="ADAL" clId="{845D5132-7615-A04C-A561-FB1ADD4F0B87}" dt="2024-04-08T14:11:52.284" v="165" actId="1036"/>
          <ac:spMkLst>
            <pc:docMk/>
            <pc:sldMk cId="2211851732" sldId="2147478933"/>
            <ac:spMk id="4" creationId="{1B21CC6D-E036-00BD-2EB3-EF48A91F4BB0}"/>
          </ac:spMkLst>
        </pc:spChg>
        <pc:spChg chg="mod">
          <ac:chgData name="Ally Agoglia" userId="38f20525-43a2-4857-8137-46f11494975f" providerId="ADAL" clId="{845D5132-7615-A04C-A561-FB1ADD4F0B87}" dt="2024-04-08T14:28:40.325" v="194" actId="2711"/>
          <ac:spMkLst>
            <pc:docMk/>
            <pc:sldMk cId="2211851732" sldId="2147478933"/>
            <ac:spMk id="11" creationId="{00000000-0000-0000-0000-000000000000}"/>
          </ac:spMkLst>
        </pc:spChg>
        <pc:spChg chg="mod">
          <ac:chgData name="Ally Agoglia" userId="38f20525-43a2-4857-8137-46f11494975f" providerId="ADAL" clId="{845D5132-7615-A04C-A561-FB1ADD4F0B87}" dt="2024-04-08T14:25:12.021" v="177" actId="20577"/>
          <ac:spMkLst>
            <pc:docMk/>
            <pc:sldMk cId="2211851732" sldId="2147478933"/>
            <ac:spMk id="28" creationId="{9B79EAE5-C62F-CC48-5289-EB1EDA9950B7}"/>
          </ac:spMkLst>
        </pc:spChg>
      </pc:sldChg>
      <pc:sldChg chg="modSp mod">
        <pc:chgData name="Ally Agoglia" userId="38f20525-43a2-4857-8137-46f11494975f" providerId="ADAL" clId="{845D5132-7615-A04C-A561-FB1ADD4F0B87}" dt="2024-04-08T14:28:01.194" v="185" actId="2711"/>
        <pc:sldMkLst>
          <pc:docMk/>
          <pc:sldMk cId="1871435945" sldId="2147478934"/>
        </pc:sldMkLst>
        <pc:spChg chg="mod">
          <ac:chgData name="Ally Agoglia" userId="38f20525-43a2-4857-8137-46f11494975f" providerId="ADAL" clId="{845D5132-7615-A04C-A561-FB1ADD4F0B87}" dt="2024-04-08T14:28:01.194" v="185" actId="2711"/>
          <ac:spMkLst>
            <pc:docMk/>
            <pc:sldMk cId="1871435945" sldId="2147478934"/>
            <ac:spMk id="11" creationId="{00000000-0000-0000-0000-000000000000}"/>
          </ac:spMkLst>
        </pc:spChg>
      </pc:sldChg>
    </pc:docChg>
  </pc:docChgLst>
  <pc:docChgLst>
    <pc:chgData name="Rebecca Diaz-Castrejon" userId="S::rebecca_neimandcollaborative.com#ext#@ncconnect.onmicrosoft.com::2e9df2d5-df92-4e5c-ad51-805d35800e25" providerId="AD" clId="Web-{30E491C6-1A72-6149-269E-1BD839B5A045}"/>
    <pc:docChg chg="modSld">
      <pc:chgData name="Rebecca Diaz-Castrejon" userId="S::rebecca_neimandcollaborative.com#ext#@ncconnect.onmicrosoft.com::2e9df2d5-df92-4e5c-ad51-805d35800e25" providerId="AD" clId="Web-{30E491C6-1A72-6149-269E-1BD839B5A045}" dt="2024-06-06T18:59:25.186" v="25"/>
      <pc:docMkLst>
        <pc:docMk/>
      </pc:docMkLst>
      <pc:sldChg chg="modSp">
        <pc:chgData name="Rebecca Diaz-Castrejon" userId="S::rebecca_neimandcollaborative.com#ext#@ncconnect.onmicrosoft.com::2e9df2d5-df92-4e5c-ad51-805d35800e25" providerId="AD" clId="Web-{30E491C6-1A72-6149-269E-1BD839B5A045}" dt="2024-06-06T18:59:25.186" v="25"/>
        <pc:sldMkLst>
          <pc:docMk/>
          <pc:sldMk cId="3983646097" sldId="2147478944"/>
        </pc:sldMkLst>
        <pc:graphicFrameChg chg="mod modGraphic">
          <ac:chgData name="Rebecca Diaz-Castrejon" userId="S::rebecca_neimandcollaborative.com#ext#@ncconnect.onmicrosoft.com::2e9df2d5-df92-4e5c-ad51-805d35800e25" providerId="AD" clId="Web-{30E491C6-1A72-6149-269E-1BD839B5A045}" dt="2024-06-06T18:59:25.186" v="25"/>
          <ac:graphicFrameMkLst>
            <pc:docMk/>
            <pc:sldMk cId="3983646097" sldId="2147478944"/>
            <ac:graphicFrameMk id="5" creationId="{3D66B686-3594-0FD5-A4C4-DF1FF45A76EB}"/>
          </ac:graphicFrameMkLst>
        </pc:graphicFrameChg>
      </pc:sldChg>
    </pc:docChg>
  </pc:docChgLst>
  <pc:docChgLst>
    <pc:chgData name="Tracy Zimmerman" userId="S::tracy_neimandcollaborative.com#ext#@ncconnect.onmicrosoft.com::e14eb1b0-097a-42cb-a01c-68a044f93d43" providerId="AD" clId="Web-{9177C037-1883-E059-14C2-DA921056115A}"/>
    <pc:docChg chg="modSld">
      <pc:chgData name="Tracy Zimmerman" userId="S::tracy_neimandcollaborative.com#ext#@ncconnect.onmicrosoft.com::e14eb1b0-097a-42cb-a01c-68a044f93d43" providerId="AD" clId="Web-{9177C037-1883-E059-14C2-DA921056115A}" dt="2024-03-26T19:00:17.113" v="18"/>
      <pc:docMkLst>
        <pc:docMk/>
      </pc:docMkLst>
      <pc:sldChg chg="modSp addCm">
        <pc:chgData name="Tracy Zimmerman" userId="S::tracy_neimandcollaborative.com#ext#@ncconnect.onmicrosoft.com::e14eb1b0-097a-42cb-a01c-68a044f93d43" providerId="AD" clId="Web-{9177C037-1883-E059-14C2-DA921056115A}" dt="2024-03-26T19:00:17.113" v="18"/>
        <pc:sldMkLst>
          <pc:docMk/>
          <pc:sldMk cId="3730067890" sldId="2147478927"/>
        </pc:sldMkLst>
        <pc:spChg chg="mod">
          <ac:chgData name="Tracy Zimmerman" userId="S::tracy_neimandcollaborative.com#ext#@ncconnect.onmicrosoft.com::e14eb1b0-097a-42cb-a01c-68a044f93d43" providerId="AD" clId="Web-{9177C037-1883-E059-14C2-DA921056115A}" dt="2024-03-26T19:00:14.457" v="17" actId="20577"/>
          <ac:spMkLst>
            <pc:docMk/>
            <pc:sldMk cId="3730067890" sldId="2147478927"/>
            <ac:spMk id="11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racy Zimmerman" userId="S::tracy_neimandcollaborative.com#ext#@ncconnect.onmicrosoft.com::e14eb1b0-097a-42cb-a01c-68a044f93d43" providerId="AD" clId="Web-{9177C037-1883-E059-14C2-DA921056115A}" dt="2024-03-26T19:00:17.113" v="18"/>
              <pc2:cmMkLst xmlns:pc2="http://schemas.microsoft.com/office/powerpoint/2019/9/main/command">
                <pc:docMk/>
                <pc:sldMk cId="3730067890" sldId="2147478927"/>
                <pc2:cmMk id="{8C1FE428-0F4D-4C6D-A1EF-E591B254C569}"/>
              </pc2:cmMkLst>
            </pc226:cmChg>
          </p:ext>
        </pc:extLst>
      </pc:sldChg>
      <pc:sldChg chg="addCm">
        <pc:chgData name="Tracy Zimmerman" userId="S::tracy_neimandcollaborative.com#ext#@ncconnect.onmicrosoft.com::e14eb1b0-097a-42cb-a01c-68a044f93d43" providerId="AD" clId="Web-{9177C037-1883-E059-14C2-DA921056115A}" dt="2024-03-26T18:56:54.110" v="1"/>
        <pc:sldMkLst>
          <pc:docMk/>
          <pc:sldMk cId="2371416110" sldId="214747893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racy Zimmerman" userId="S::tracy_neimandcollaborative.com#ext#@ncconnect.onmicrosoft.com::e14eb1b0-097a-42cb-a01c-68a044f93d43" providerId="AD" clId="Web-{9177C037-1883-E059-14C2-DA921056115A}" dt="2024-03-26T18:55:33.031" v="0"/>
              <pc2:cmMkLst xmlns:pc2="http://schemas.microsoft.com/office/powerpoint/2019/9/main/command">
                <pc:docMk/>
                <pc:sldMk cId="2371416110" sldId="2147478931"/>
                <pc2:cmMk id="{1397AA2E-4123-4468-9297-2C2FA3DE6937}"/>
              </pc2:cmMkLst>
            </pc226:cmChg>
            <pc226:cmChg xmlns:pc226="http://schemas.microsoft.com/office/powerpoint/2022/06/main/command" chg="add">
              <pc226:chgData name="Tracy Zimmerman" userId="S::tracy_neimandcollaborative.com#ext#@ncconnect.onmicrosoft.com::e14eb1b0-097a-42cb-a01c-68a044f93d43" providerId="AD" clId="Web-{9177C037-1883-E059-14C2-DA921056115A}" dt="2024-03-26T18:56:54.110" v="1"/>
              <pc2:cmMkLst xmlns:pc2="http://schemas.microsoft.com/office/powerpoint/2019/9/main/command">
                <pc:docMk/>
                <pc:sldMk cId="2371416110" sldId="2147478931"/>
                <pc2:cmMk id="{7813028A-9490-40AD-B6E1-3A240A099AEE}"/>
              </pc2:cmMkLst>
            </pc226:cmChg>
          </p:ext>
        </pc:extLst>
      </pc:sldChg>
      <pc:sldChg chg="addCm modCm">
        <pc:chgData name="Tracy Zimmerman" userId="S::tracy_neimandcollaborative.com#ext#@ncconnect.onmicrosoft.com::e14eb1b0-097a-42cb-a01c-68a044f93d43" providerId="AD" clId="Web-{9177C037-1883-E059-14C2-DA921056115A}" dt="2024-03-26T18:59:19.159" v="3"/>
        <pc:sldMkLst>
          <pc:docMk/>
          <pc:sldMk cId="2893568675" sldId="21474789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racy Zimmerman" userId="S::tracy_neimandcollaborative.com#ext#@ncconnect.onmicrosoft.com::e14eb1b0-097a-42cb-a01c-68a044f93d43" providerId="AD" clId="Web-{9177C037-1883-E059-14C2-DA921056115A}" dt="2024-03-26T18:59:19.159" v="3"/>
              <pc2:cmMkLst xmlns:pc2="http://schemas.microsoft.com/office/powerpoint/2019/9/main/command">
                <pc:docMk/>
                <pc:sldMk cId="2893568675" sldId="2147478932"/>
                <pc2:cmMk id="{DC77BD08-ADD7-41AB-A11E-6B9CFEC782A3}"/>
              </pc2:cmMkLst>
              <pc226:cmRplyChg chg="add">
                <pc226:chgData name="Tracy Zimmerman" userId="S::tracy_neimandcollaborative.com#ext#@ncconnect.onmicrosoft.com::e14eb1b0-097a-42cb-a01c-68a044f93d43" providerId="AD" clId="Web-{9177C037-1883-E059-14C2-DA921056115A}" dt="2024-03-26T18:59:19.159" v="3"/>
                <pc2:cmRplyMkLst xmlns:pc2="http://schemas.microsoft.com/office/powerpoint/2019/9/main/command">
                  <pc:docMk/>
                  <pc:sldMk cId="2893568675" sldId="2147478932"/>
                  <pc2:cmMk id="{DC77BD08-ADD7-41AB-A11E-6B9CFEC782A3}"/>
                  <pc2:cmRplyMk id="{52F6FB13-6B1C-4580-BFB7-A45A7DA8E104}"/>
                </pc2:cmRplyMkLst>
              </pc226:cmRplyChg>
            </pc226:cmChg>
          </p:ext>
        </pc:extLst>
      </pc:sldChg>
    </pc:docChg>
  </pc:docChgLst>
  <pc:docChgLst>
    <pc:chgData name="Sarah Hutchinson" userId="S::sarah_neimandcollaborative.com#ext#@ncconnect.onmicrosoft.com::b58dcbc7-0afa-4a1c-baed-53722a993875" providerId="AD" clId="Web-{77FAFC77-BB95-6C9C-195A-9AE6BFF0B103}"/>
    <pc:docChg chg="">
      <pc:chgData name="Sarah Hutchinson" userId="S::sarah_neimandcollaborative.com#ext#@ncconnect.onmicrosoft.com::b58dcbc7-0afa-4a1c-baed-53722a993875" providerId="AD" clId="Web-{77FAFC77-BB95-6C9C-195A-9AE6BFF0B103}" dt="2024-05-21T15:03:40.310" v="1"/>
      <pc:docMkLst>
        <pc:docMk/>
      </pc:docMkLst>
      <pc:sldChg chg="modCm">
        <pc:chgData name="Sarah Hutchinson" userId="S::sarah_neimandcollaborative.com#ext#@ncconnect.onmicrosoft.com::b58dcbc7-0afa-4a1c-baed-53722a993875" providerId="AD" clId="Web-{77FAFC77-BB95-6C9C-195A-9AE6BFF0B103}" dt="2024-05-21T15:02:11.513" v="0"/>
        <pc:sldMkLst>
          <pc:docMk/>
          <pc:sldMk cId="454940891" sldId="214747893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Hutchinson" userId="S::sarah_neimandcollaborative.com#ext#@ncconnect.onmicrosoft.com::b58dcbc7-0afa-4a1c-baed-53722a993875" providerId="AD" clId="Web-{77FAFC77-BB95-6C9C-195A-9AE6BFF0B103}" dt="2024-05-21T15:02:11.513" v="0"/>
              <pc2:cmMkLst xmlns:pc2="http://schemas.microsoft.com/office/powerpoint/2019/9/main/command">
                <pc:docMk/>
                <pc:sldMk cId="454940891" sldId="2147478936"/>
                <pc2:cmMk id="{89D4F4A7-F11A-41B2-BDF7-2B04AD6D924B}"/>
              </pc2:cmMkLst>
              <pc226:cmRplyChg chg="add">
                <pc226:chgData name="Sarah Hutchinson" userId="S::sarah_neimandcollaborative.com#ext#@ncconnect.onmicrosoft.com::b58dcbc7-0afa-4a1c-baed-53722a993875" providerId="AD" clId="Web-{77FAFC77-BB95-6C9C-195A-9AE6BFF0B103}" dt="2024-05-21T15:02:11.513" v="0"/>
                <pc2:cmRplyMkLst xmlns:pc2="http://schemas.microsoft.com/office/powerpoint/2019/9/main/command">
                  <pc:docMk/>
                  <pc:sldMk cId="454940891" sldId="2147478936"/>
                  <pc2:cmMk id="{89D4F4A7-F11A-41B2-BDF7-2B04AD6D924B}"/>
                  <pc2:cmRplyMk id="{95889B39-18F9-4C2B-A2B9-FAA25B7595DF}"/>
                </pc2:cmRplyMkLst>
              </pc226:cmRplyChg>
            </pc226:cmChg>
          </p:ext>
        </pc:extLst>
      </pc:sldChg>
      <pc:sldChg chg="modCm">
        <pc:chgData name="Sarah Hutchinson" userId="S::sarah_neimandcollaborative.com#ext#@ncconnect.onmicrosoft.com::b58dcbc7-0afa-4a1c-baed-53722a993875" providerId="AD" clId="Web-{77FAFC77-BB95-6C9C-195A-9AE6BFF0B103}" dt="2024-05-21T15:03:40.310" v="1"/>
        <pc:sldMkLst>
          <pc:docMk/>
          <pc:sldMk cId="950196160" sldId="214747893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Hutchinson" userId="S::sarah_neimandcollaborative.com#ext#@ncconnect.onmicrosoft.com::b58dcbc7-0afa-4a1c-baed-53722a993875" providerId="AD" clId="Web-{77FAFC77-BB95-6C9C-195A-9AE6BFF0B103}" dt="2024-05-21T15:03:40.310" v="1"/>
              <pc2:cmMkLst xmlns:pc2="http://schemas.microsoft.com/office/powerpoint/2019/9/main/command">
                <pc:docMk/>
                <pc:sldMk cId="950196160" sldId="2147478938"/>
                <pc2:cmMk id="{4CBD40E2-F37D-4070-890B-7480D7F9F23A}"/>
              </pc2:cmMkLst>
              <pc226:cmRplyChg chg="add">
                <pc226:chgData name="Sarah Hutchinson" userId="S::sarah_neimandcollaborative.com#ext#@ncconnect.onmicrosoft.com::b58dcbc7-0afa-4a1c-baed-53722a993875" providerId="AD" clId="Web-{77FAFC77-BB95-6C9C-195A-9AE6BFF0B103}" dt="2024-05-21T15:03:40.310" v="1"/>
                <pc2:cmRplyMkLst xmlns:pc2="http://schemas.microsoft.com/office/powerpoint/2019/9/main/command">
                  <pc:docMk/>
                  <pc:sldMk cId="950196160" sldId="2147478938"/>
                  <pc2:cmMk id="{4CBD40E2-F37D-4070-890B-7480D7F9F23A}"/>
                  <pc2:cmRplyMk id="{65328DA5-C8FE-4824-9AE3-CCA8CF9E1E39}"/>
                </pc2:cmRplyMkLst>
              </pc226:cmRplyChg>
            </pc226:cmChg>
          </p:ext>
        </pc:extLst>
      </pc:sldChg>
    </pc:docChg>
  </pc:docChgLst>
  <pc:docChgLst>
    <pc:chgData name="Rebecca Diaz-Castrejon" userId="S::rebecca_neimandcollaborative.com#ext#@ncconnect.onmicrosoft.com::2e9df2d5-df92-4e5c-ad51-805d35800e25" providerId="AD" clId="Web-{C1153A54-D049-9365-DA6A-BB107B913635}"/>
    <pc:docChg chg="addSld modSld">
      <pc:chgData name="Rebecca Diaz-Castrejon" userId="S::rebecca_neimandcollaborative.com#ext#@ncconnect.onmicrosoft.com::2e9df2d5-df92-4e5c-ad51-805d35800e25" providerId="AD" clId="Web-{C1153A54-D049-9365-DA6A-BB107B913635}" dt="2024-05-21T20:00:46.890" v="62"/>
      <pc:docMkLst>
        <pc:docMk/>
      </pc:docMkLst>
      <pc:sldChg chg="modSp add">
        <pc:chgData name="Rebecca Diaz-Castrejon" userId="S::rebecca_neimandcollaborative.com#ext#@ncconnect.onmicrosoft.com::2e9df2d5-df92-4e5c-ad51-805d35800e25" providerId="AD" clId="Web-{C1153A54-D049-9365-DA6A-BB107B913635}" dt="2024-05-21T20:00:46.890" v="62"/>
        <pc:sldMkLst>
          <pc:docMk/>
          <pc:sldMk cId="3983646097" sldId="2147478944"/>
        </pc:sldMkLst>
        <pc:graphicFrameChg chg="mod modGraphic">
          <ac:chgData name="Rebecca Diaz-Castrejon" userId="S::rebecca_neimandcollaborative.com#ext#@ncconnect.onmicrosoft.com::2e9df2d5-df92-4e5c-ad51-805d35800e25" providerId="AD" clId="Web-{C1153A54-D049-9365-DA6A-BB107B913635}" dt="2024-05-21T20:00:46.890" v="62"/>
          <ac:graphicFrameMkLst>
            <pc:docMk/>
            <pc:sldMk cId="3983646097" sldId="2147478944"/>
            <ac:graphicFrameMk id="5" creationId="{3D66B686-3594-0FD5-A4C4-DF1FF45A76EB}"/>
          </ac:graphicFrameMkLst>
        </pc:graphicFrameChg>
      </pc:sldChg>
      <pc:sldMasterChg chg="addSldLayout">
        <pc:chgData name="Rebecca Diaz-Castrejon" userId="S::rebecca_neimandcollaborative.com#ext#@ncconnect.onmicrosoft.com::2e9df2d5-df92-4e5c-ad51-805d35800e25" providerId="AD" clId="Web-{C1153A54-D049-9365-DA6A-BB107B913635}" dt="2024-05-21T20:00:15.046" v="0"/>
        <pc:sldMasterMkLst>
          <pc:docMk/>
          <pc:sldMasterMk cId="2984099687" sldId="2147483744"/>
        </pc:sldMasterMkLst>
        <pc:sldLayoutChg chg="add">
          <pc:chgData name="Rebecca Diaz-Castrejon" userId="S::rebecca_neimandcollaborative.com#ext#@ncconnect.onmicrosoft.com::2e9df2d5-df92-4e5c-ad51-805d35800e25" providerId="AD" clId="Web-{C1153A54-D049-9365-DA6A-BB107B913635}" dt="2024-05-21T20:00:15.046" v="0"/>
          <pc:sldLayoutMkLst>
            <pc:docMk/>
            <pc:sldMasterMk cId="2984099687" sldId="2147483744"/>
            <pc:sldLayoutMk cId="3012790126" sldId="2147483770"/>
          </pc:sldLayoutMkLst>
        </pc:sldLayoutChg>
      </pc:sldMasterChg>
    </pc:docChg>
  </pc:docChgLst>
  <pc:docChgLst>
    <pc:chgData name="Rebecca Diaz-Castrejon" userId="S::rebecca_neimandcollaborative.com#ext#@ncconnect.onmicrosoft.com::2e9df2d5-df92-4e5c-ad51-805d35800e25" providerId="AD" clId="Web-{26B57893-E571-3C86-9D8D-ABAED0F90544}"/>
    <pc:docChg chg="delSld modSld sldOrd">
      <pc:chgData name="Rebecca Diaz-Castrejon" userId="S::rebecca_neimandcollaborative.com#ext#@ncconnect.onmicrosoft.com::2e9df2d5-df92-4e5c-ad51-805d35800e25" providerId="AD" clId="Web-{26B57893-E571-3C86-9D8D-ABAED0F90544}" dt="2024-05-21T15:34:07.717" v="264" actId="20577"/>
      <pc:docMkLst>
        <pc:docMk/>
      </pc:docMkLst>
      <pc:sldChg chg="del mod modShow">
        <pc:chgData name="Rebecca Diaz-Castrejon" userId="S::rebecca_neimandcollaborative.com#ext#@ncconnect.onmicrosoft.com::2e9df2d5-df92-4e5c-ad51-805d35800e25" providerId="AD" clId="Web-{26B57893-E571-3C86-9D8D-ABAED0F90544}" dt="2024-05-21T08:38:46.742" v="17"/>
        <pc:sldMkLst>
          <pc:docMk/>
          <pc:sldMk cId="3915141931" sldId="2147478926"/>
        </pc:sldMkLst>
      </pc:sldChg>
      <pc:sldChg chg="del mod modShow">
        <pc:chgData name="Rebecca Diaz-Castrejon" userId="S::rebecca_neimandcollaborative.com#ext#@ncconnect.onmicrosoft.com::2e9df2d5-df92-4e5c-ad51-805d35800e25" providerId="AD" clId="Web-{26B57893-E571-3C86-9D8D-ABAED0F90544}" dt="2024-05-21T08:38:46.727" v="11"/>
        <pc:sldMkLst>
          <pc:docMk/>
          <pc:sldMk cId="3730067890" sldId="2147478927"/>
        </pc:sldMkLst>
      </pc:sldChg>
      <pc:sldChg chg="del mod modShow">
        <pc:chgData name="Rebecca Diaz-Castrejon" userId="S::rebecca_neimandcollaborative.com#ext#@ncconnect.onmicrosoft.com::2e9df2d5-df92-4e5c-ad51-805d35800e25" providerId="AD" clId="Web-{26B57893-E571-3C86-9D8D-ABAED0F90544}" dt="2024-05-21T08:38:46.727" v="14"/>
        <pc:sldMkLst>
          <pc:docMk/>
          <pc:sldMk cId="4255169408" sldId="2147478929"/>
        </pc:sldMkLst>
      </pc:sldChg>
      <pc:sldChg chg="del mod modShow">
        <pc:chgData name="Rebecca Diaz-Castrejon" userId="S::rebecca_neimandcollaborative.com#ext#@ncconnect.onmicrosoft.com::2e9df2d5-df92-4e5c-ad51-805d35800e25" providerId="AD" clId="Web-{26B57893-E571-3C86-9D8D-ABAED0F90544}" dt="2024-05-21T08:38:46.727" v="16"/>
        <pc:sldMkLst>
          <pc:docMk/>
          <pc:sldMk cId="2428790265" sldId="2147478930"/>
        </pc:sldMkLst>
      </pc:sldChg>
      <pc:sldChg chg="del mod modShow">
        <pc:chgData name="Rebecca Diaz-Castrejon" userId="S::rebecca_neimandcollaborative.com#ext#@ncconnect.onmicrosoft.com::2e9df2d5-df92-4e5c-ad51-805d35800e25" providerId="AD" clId="Web-{26B57893-E571-3C86-9D8D-ABAED0F90544}" dt="2024-05-21T08:38:46.727" v="13"/>
        <pc:sldMkLst>
          <pc:docMk/>
          <pc:sldMk cId="2371416110" sldId="2147478931"/>
        </pc:sldMkLst>
      </pc:sldChg>
      <pc:sldChg chg="del mod modShow">
        <pc:chgData name="Rebecca Diaz-Castrejon" userId="S::rebecca_neimandcollaborative.com#ext#@ncconnect.onmicrosoft.com::2e9df2d5-df92-4e5c-ad51-805d35800e25" providerId="AD" clId="Web-{26B57893-E571-3C86-9D8D-ABAED0F90544}" dt="2024-05-21T08:38:46.727" v="12"/>
        <pc:sldMkLst>
          <pc:docMk/>
          <pc:sldMk cId="2893568675" sldId="2147478932"/>
        </pc:sldMkLst>
      </pc:sldChg>
      <pc:sldChg chg="del mod modShow">
        <pc:chgData name="Rebecca Diaz-Castrejon" userId="S::rebecca_neimandcollaborative.com#ext#@ncconnect.onmicrosoft.com::2e9df2d5-df92-4e5c-ad51-805d35800e25" providerId="AD" clId="Web-{26B57893-E571-3C86-9D8D-ABAED0F90544}" dt="2024-05-21T08:38:46.727" v="10"/>
        <pc:sldMkLst>
          <pc:docMk/>
          <pc:sldMk cId="2211851732" sldId="2147478933"/>
        </pc:sldMkLst>
      </pc:sldChg>
      <pc:sldChg chg="del mod modShow">
        <pc:chgData name="Rebecca Diaz-Castrejon" userId="S::rebecca_neimandcollaborative.com#ext#@ncconnect.onmicrosoft.com::2e9df2d5-df92-4e5c-ad51-805d35800e25" providerId="AD" clId="Web-{26B57893-E571-3C86-9D8D-ABAED0F90544}" dt="2024-05-21T08:38:46.727" v="15"/>
        <pc:sldMkLst>
          <pc:docMk/>
          <pc:sldMk cId="1871435945" sldId="2147478934"/>
        </pc:sldMkLst>
      </pc:sldChg>
      <pc:sldChg chg="del mod modShow modCm">
        <pc:chgData name="Rebecca Diaz-Castrejon" userId="S::rebecca_neimandcollaborative.com#ext#@ncconnect.onmicrosoft.com::2e9df2d5-df92-4e5c-ad51-805d35800e25" providerId="AD" clId="Web-{26B57893-E571-3C86-9D8D-ABAED0F90544}" dt="2024-05-21T08:38:46.742" v="18"/>
        <pc:sldMkLst>
          <pc:docMk/>
          <pc:sldMk cId="2803654460" sldId="214747893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Rebecca Diaz-Castrejon" userId="S::rebecca_neimandcollaborative.com#ext#@ncconnect.onmicrosoft.com::2e9df2d5-df92-4e5c-ad51-805d35800e25" providerId="AD" clId="Web-{26B57893-E571-3C86-9D8D-ABAED0F90544}" dt="2024-05-21T08:38:04.320" v="0"/>
              <pc2:cmMkLst xmlns:pc2="http://schemas.microsoft.com/office/powerpoint/2019/9/main/command">
                <pc:docMk/>
                <pc:sldMk cId="2803654460" sldId="2147478935"/>
                <pc2:cmMk id="{760F3239-03F4-4505-B272-4968759769A9}"/>
              </pc2:cmMkLst>
              <pc226:cmRplyChg chg="add">
                <pc226:chgData name="Rebecca Diaz-Castrejon" userId="S::rebecca_neimandcollaborative.com#ext#@ncconnect.onmicrosoft.com::2e9df2d5-df92-4e5c-ad51-805d35800e25" providerId="AD" clId="Web-{26B57893-E571-3C86-9D8D-ABAED0F90544}" dt="2024-05-21T08:38:04.320" v="0"/>
                <pc2:cmRplyMkLst xmlns:pc2="http://schemas.microsoft.com/office/powerpoint/2019/9/main/command">
                  <pc:docMk/>
                  <pc:sldMk cId="2803654460" sldId="2147478935"/>
                  <pc2:cmMk id="{760F3239-03F4-4505-B272-4968759769A9}"/>
                  <pc2:cmRplyMk id="{C733C73E-888D-42E1-BBA8-5750F41CCAB5}"/>
                </pc2:cmRplyMkLst>
              </pc226:cmRplyChg>
            </pc226:cmChg>
          </p:ext>
        </pc:extLst>
      </pc:sldChg>
      <pc:sldChg chg="addSp delSp modSp ord modCm">
        <pc:chgData name="Rebecca Diaz-Castrejon" userId="S::rebecca_neimandcollaborative.com#ext#@ncconnect.onmicrosoft.com::2e9df2d5-df92-4e5c-ad51-805d35800e25" providerId="AD" clId="Web-{26B57893-E571-3C86-9D8D-ABAED0F90544}" dt="2024-05-21T15:34:07.717" v="264" actId="20577"/>
        <pc:sldMkLst>
          <pc:docMk/>
          <pc:sldMk cId="454940891" sldId="2147478936"/>
        </pc:sldMkLst>
        <pc:spChg chg="mod">
          <ac:chgData name="Rebecca Diaz-Castrejon" userId="S::rebecca_neimandcollaborative.com#ext#@ncconnect.onmicrosoft.com::2e9df2d5-df92-4e5c-ad51-805d35800e25" providerId="AD" clId="Web-{26B57893-E571-3C86-9D8D-ABAED0F90544}" dt="2024-05-21T15:34:07.717" v="264" actId="20577"/>
          <ac:spMkLst>
            <pc:docMk/>
            <pc:sldMk cId="454940891" sldId="2147478936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26B57893-E571-3C86-9D8D-ABAED0F90544}" dt="2024-05-21T14:21:46.855" v="69" actId="20577"/>
          <ac:spMkLst>
            <pc:docMk/>
            <pc:sldMk cId="454940891" sldId="2147478936"/>
            <ac:spMk id="28" creationId="{9B79EAE5-C62F-CC48-5289-EB1EDA9950B7}"/>
          </ac:spMkLst>
        </pc:spChg>
        <pc:spChg chg="mod">
          <ac:chgData name="Rebecca Diaz-Castrejon" userId="S::rebecca_neimandcollaborative.com#ext#@ncconnect.onmicrosoft.com::2e9df2d5-df92-4e5c-ad51-805d35800e25" providerId="AD" clId="Web-{26B57893-E571-3C86-9D8D-ABAED0F90544}" dt="2024-05-21T14:21:52.308" v="72" actId="20577"/>
          <ac:spMkLst>
            <pc:docMk/>
            <pc:sldMk cId="454940891" sldId="2147478936"/>
            <ac:spMk id="34" creationId="{309AB4DA-7C44-8860-DC2F-78D58DBEA2E6}"/>
          </ac:spMkLst>
        </pc:spChg>
        <pc:picChg chg="del">
          <ac:chgData name="Rebecca Diaz-Castrejon" userId="S::rebecca_neimandcollaborative.com#ext#@ncconnect.onmicrosoft.com::2e9df2d5-df92-4e5c-ad51-805d35800e25" providerId="AD" clId="Web-{26B57893-E571-3C86-9D8D-ABAED0F90544}" dt="2024-05-21T14:26:05.953" v="76"/>
          <ac:picMkLst>
            <pc:docMk/>
            <pc:sldMk cId="454940891" sldId="2147478936"/>
            <ac:picMk id="4" creationId="{5EA324D6-8E4C-1320-DA88-07F76853CE00}"/>
          </ac:picMkLst>
        </pc:picChg>
        <pc:picChg chg="add del mod">
          <ac:chgData name="Rebecca Diaz-Castrejon" userId="S::rebecca_neimandcollaborative.com#ext#@ncconnect.onmicrosoft.com::2e9df2d5-df92-4e5c-ad51-805d35800e25" providerId="AD" clId="Web-{26B57893-E571-3C86-9D8D-ABAED0F90544}" dt="2024-05-21T14:41:16.673" v="82"/>
          <ac:picMkLst>
            <pc:docMk/>
            <pc:sldMk cId="454940891" sldId="2147478936"/>
            <ac:picMk id="5" creationId="{8A0531D7-6ABA-842A-9038-E113A36DDC90}"/>
          </ac:picMkLst>
        </pc:picChg>
        <pc:picChg chg="add del mod">
          <ac:chgData name="Rebecca Diaz-Castrejon" userId="S::rebecca_neimandcollaborative.com#ext#@ncconnect.onmicrosoft.com::2e9df2d5-df92-4e5c-ad51-805d35800e25" providerId="AD" clId="Web-{26B57893-E571-3C86-9D8D-ABAED0F90544}" dt="2024-05-21T14:42:24.674" v="87"/>
          <ac:picMkLst>
            <pc:docMk/>
            <pc:sldMk cId="454940891" sldId="2147478936"/>
            <ac:picMk id="7" creationId="{7A0DCBA8-E6B4-8F23-05DE-F8A51CCEF8E6}"/>
          </ac:picMkLst>
        </pc:picChg>
        <pc:picChg chg="add mod">
          <ac:chgData name="Rebecca Diaz-Castrejon" userId="S::rebecca_neimandcollaborative.com#ext#@ncconnect.onmicrosoft.com::2e9df2d5-df92-4e5c-ad51-805d35800e25" providerId="AD" clId="Web-{26B57893-E571-3C86-9D8D-ABAED0F90544}" dt="2024-05-21T14:42:45.315" v="92" actId="1076"/>
          <ac:picMkLst>
            <pc:docMk/>
            <pc:sldMk cId="454940891" sldId="2147478936"/>
            <ac:picMk id="9" creationId="{41CEC544-16D9-92F8-4FBA-8FCBA0CA605F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26B57893-E571-3C86-9D8D-ABAED0F90544}" dt="2024-05-21T14:38:35.264" v="81"/>
              <pc2:cmMkLst xmlns:pc2="http://schemas.microsoft.com/office/powerpoint/2019/9/main/command">
                <pc:docMk/>
                <pc:sldMk cId="454940891" sldId="2147478936"/>
                <pc2:cmMk id="{792B9052-4BA8-402A-8DB7-EDE9260BB64A}"/>
              </pc2:cmMkLst>
              <pc226:cmRplyChg chg="add">
                <pc226:chgData name="Rebecca Diaz-Castrejon" userId="S::rebecca_neimandcollaborative.com#ext#@ncconnect.onmicrosoft.com::2e9df2d5-df92-4e5c-ad51-805d35800e25" providerId="AD" clId="Web-{26B57893-E571-3C86-9D8D-ABAED0F90544}" dt="2024-05-21T14:17:11.193" v="64"/>
                <pc2:cmRplyMkLst xmlns:pc2="http://schemas.microsoft.com/office/powerpoint/2019/9/main/command">
                  <pc:docMk/>
                  <pc:sldMk cId="454940891" sldId="2147478936"/>
                  <pc2:cmMk id="{792B9052-4BA8-402A-8DB7-EDE9260BB64A}"/>
                  <pc2:cmRplyMk id="{2505F683-E660-40DB-9608-E7A62C7E3BD2}"/>
                </pc2:cmRplyMkLst>
              </pc226:cmRplyChg>
            </pc226:cmChg>
            <pc226:cmChg xmlns:pc226="http://schemas.microsoft.com/office/powerpoint/2022/06/main/command" chg="">
              <pc226:chgData name="Rebecca Diaz-Castrejon" userId="S::rebecca_neimandcollaborative.com#ext#@ncconnect.onmicrosoft.com::2e9df2d5-df92-4e5c-ad51-805d35800e25" providerId="AD" clId="Web-{26B57893-E571-3C86-9D8D-ABAED0F90544}" dt="2024-05-21T15:33:33.044" v="259"/>
              <pc2:cmMkLst xmlns:pc2="http://schemas.microsoft.com/office/powerpoint/2019/9/main/command">
                <pc:docMk/>
                <pc:sldMk cId="454940891" sldId="2147478936"/>
                <pc2:cmMk id="{89D4F4A7-F11A-41B2-BDF7-2B04AD6D924B}"/>
              </pc2:cmMkLst>
              <pc226:cmRplyChg chg="add">
                <pc226:chgData name="Rebecca Diaz-Castrejon" userId="S::rebecca_neimandcollaborative.com#ext#@ncconnect.onmicrosoft.com::2e9df2d5-df92-4e5c-ad51-805d35800e25" providerId="AD" clId="Web-{26B57893-E571-3C86-9D8D-ABAED0F90544}" dt="2024-05-21T15:06:00.966" v="142"/>
                <pc2:cmRplyMkLst xmlns:pc2="http://schemas.microsoft.com/office/powerpoint/2019/9/main/command">
                  <pc:docMk/>
                  <pc:sldMk cId="454940891" sldId="2147478936"/>
                  <pc2:cmMk id="{89D4F4A7-F11A-41B2-BDF7-2B04AD6D924B}"/>
                  <pc2:cmRplyMk id="{A92A02A1-A6ED-4DD4-9399-805789FFD1A3}"/>
                </pc2:cmRplyMkLst>
              </pc226:cmRplyChg>
              <pc226:cmRplyChg chg="add">
                <pc226:chgData name="Rebecca Diaz-Castrejon" userId="S::rebecca_neimandcollaborative.com#ext#@ncconnect.onmicrosoft.com::2e9df2d5-df92-4e5c-ad51-805d35800e25" providerId="AD" clId="Web-{26B57893-E571-3C86-9D8D-ABAED0F90544}" dt="2024-05-21T15:33:33.044" v="259"/>
                <pc2:cmRplyMkLst xmlns:pc2="http://schemas.microsoft.com/office/powerpoint/2019/9/main/command">
                  <pc:docMk/>
                  <pc:sldMk cId="454940891" sldId="2147478936"/>
                  <pc2:cmMk id="{89D4F4A7-F11A-41B2-BDF7-2B04AD6D924B}"/>
                  <pc2:cmRplyMk id="{EAEDDEE2-03D1-4EAF-8CE1-F74D1EA70C2C}"/>
                </pc2:cmRplyMkLst>
              </pc226:cmRplyChg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26B57893-E571-3C86-9D8D-ABAED0F90544}" dt="2024-05-21T14:26:02.406" v="75"/>
              <pc2:cmMkLst xmlns:pc2="http://schemas.microsoft.com/office/powerpoint/2019/9/main/command">
                <pc:docMk/>
                <pc:sldMk cId="454940891" sldId="2147478936"/>
                <pc2:cmMk id="{2E4551B7-B713-4059-BB31-DFD15EB555A6}"/>
              </pc2:cmMkLst>
              <pc226:cmRplyChg chg="add">
                <pc226:chgData name="Rebecca Diaz-Castrejon" userId="S::rebecca_neimandcollaborative.com#ext#@ncconnect.onmicrosoft.com::2e9df2d5-df92-4e5c-ad51-805d35800e25" providerId="AD" clId="Web-{26B57893-E571-3C86-9D8D-ABAED0F90544}" dt="2024-05-21T14:21:32.948" v="68"/>
                <pc2:cmRplyMkLst xmlns:pc2="http://schemas.microsoft.com/office/powerpoint/2019/9/main/command">
                  <pc:docMk/>
                  <pc:sldMk cId="454940891" sldId="2147478936"/>
                  <pc2:cmMk id="{2E4551B7-B713-4059-BB31-DFD15EB555A6}"/>
                  <pc2:cmRplyMk id="{D9626A91-D066-485E-BB54-03217F013C6A}"/>
                </pc2:cmRplyMkLst>
              </pc226:cmRplyChg>
              <pc226:cmRplyChg chg="add">
                <pc226:chgData name="Rebecca Diaz-Castrejon" userId="S::rebecca_neimandcollaborative.com#ext#@ncconnect.onmicrosoft.com::2e9df2d5-df92-4e5c-ad51-805d35800e25" providerId="AD" clId="Web-{26B57893-E571-3C86-9D8D-ABAED0F90544}" dt="2024-05-21T14:25:59.766" v="74"/>
                <pc2:cmRplyMkLst xmlns:pc2="http://schemas.microsoft.com/office/powerpoint/2019/9/main/command">
                  <pc:docMk/>
                  <pc:sldMk cId="454940891" sldId="2147478936"/>
                  <pc2:cmMk id="{2E4551B7-B713-4059-BB31-DFD15EB555A6}"/>
                  <pc2:cmRplyMk id="{9C088CCE-7775-42E6-9566-C83723E7D714}"/>
                </pc2:cmRplyMkLst>
              </pc226:cmRplyChg>
            </pc226:cmChg>
          </p:ext>
        </pc:extLst>
      </pc:sldChg>
      <pc:sldChg chg="addSp delSp modSp modCm">
        <pc:chgData name="Rebecca Diaz-Castrejon" userId="S::rebecca_neimandcollaborative.com#ext#@ncconnect.onmicrosoft.com::2e9df2d5-df92-4e5c-ad51-805d35800e25" providerId="AD" clId="Web-{26B57893-E571-3C86-9D8D-ABAED0F90544}" dt="2024-05-21T14:59:35.537" v="136" actId="20577"/>
        <pc:sldMkLst>
          <pc:docMk/>
          <pc:sldMk cId="3571642447" sldId="2147478937"/>
        </pc:sldMkLst>
        <pc:spChg chg="mod">
          <ac:chgData name="Rebecca Diaz-Castrejon" userId="S::rebecca_neimandcollaborative.com#ext#@ncconnect.onmicrosoft.com::2e9df2d5-df92-4e5c-ad51-805d35800e25" providerId="AD" clId="Web-{26B57893-E571-3C86-9D8D-ABAED0F90544}" dt="2024-05-21T14:59:35.537" v="136" actId="20577"/>
          <ac:spMkLst>
            <pc:docMk/>
            <pc:sldMk cId="3571642447" sldId="2147478937"/>
            <ac:spMk id="11" creationId="{00000000-0000-0000-0000-000000000000}"/>
          </ac:spMkLst>
        </pc:spChg>
        <pc:picChg chg="add del mod">
          <ac:chgData name="Rebecca Diaz-Castrejon" userId="S::rebecca_neimandcollaborative.com#ext#@ncconnect.onmicrosoft.com::2e9df2d5-df92-4e5c-ad51-805d35800e25" providerId="AD" clId="Web-{26B57893-E571-3C86-9D8D-ABAED0F90544}" dt="2024-05-21T14:43:30.660" v="99"/>
          <ac:picMkLst>
            <pc:docMk/>
            <pc:sldMk cId="3571642447" sldId="2147478937"/>
            <ac:picMk id="4" creationId="{96728CE7-AEDF-A5DD-DEE8-95FF35B15CCC}"/>
          </ac:picMkLst>
        </pc:picChg>
        <pc:picChg chg="del">
          <ac:chgData name="Rebecca Diaz-Castrejon" userId="S::rebecca_neimandcollaborative.com#ext#@ncconnect.onmicrosoft.com::2e9df2d5-df92-4e5c-ad51-805d35800e25" providerId="AD" clId="Web-{26B57893-E571-3C86-9D8D-ABAED0F90544}" dt="2024-05-21T14:13:39.658" v="37"/>
          <ac:picMkLst>
            <pc:docMk/>
            <pc:sldMk cId="3571642447" sldId="2147478937"/>
            <ac:picMk id="5" creationId="{335A251A-63E4-AC10-881C-3526D2C59747}"/>
          </ac:picMkLst>
        </pc:picChg>
        <pc:picChg chg="add mod">
          <ac:chgData name="Rebecca Diaz-Castrejon" userId="S::rebecca_neimandcollaborative.com#ext#@ncconnect.onmicrosoft.com::2e9df2d5-df92-4e5c-ad51-805d35800e25" providerId="AD" clId="Web-{26B57893-E571-3C86-9D8D-ABAED0F90544}" dt="2024-05-21T14:43:50.410" v="104" actId="1076"/>
          <ac:picMkLst>
            <pc:docMk/>
            <pc:sldMk cId="3571642447" sldId="2147478937"/>
            <ac:picMk id="7" creationId="{02DA07A9-2028-69B2-2653-53E0D90BF9B5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26B57893-E571-3C86-9D8D-ABAED0F90544}" dt="2024-05-21T14:59:34.600" v="135"/>
              <pc2:cmMkLst xmlns:pc2="http://schemas.microsoft.com/office/powerpoint/2019/9/main/command">
                <pc:docMk/>
                <pc:sldMk cId="3571642447" sldId="2147478937"/>
                <pc2:cmMk id="{82A2F339-DA0E-4D70-8DA7-D0230DE2A507}"/>
              </pc2:cmMkLst>
              <pc226:cmRplyChg chg="add">
                <pc226:chgData name="Rebecca Diaz-Castrejon" userId="S::rebecca_neimandcollaborative.com#ext#@ncconnect.onmicrosoft.com::2e9df2d5-df92-4e5c-ad51-805d35800e25" providerId="AD" clId="Web-{26B57893-E571-3C86-9D8D-ABAED0F90544}" dt="2024-05-21T14:59:32.709" v="134"/>
                <pc2:cmRplyMkLst xmlns:pc2="http://schemas.microsoft.com/office/powerpoint/2019/9/main/command">
                  <pc:docMk/>
                  <pc:sldMk cId="3571642447" sldId="2147478937"/>
                  <pc2:cmMk id="{82A2F339-DA0E-4D70-8DA7-D0230DE2A507}"/>
                  <pc2:cmRplyMk id="{D567D0EC-F6DD-4C39-87B1-AFE786E8885F}"/>
                </pc2:cmRplyMkLst>
              </pc226:cmRplyChg>
            </pc226:cmChg>
            <pc226:cmChg xmlns:pc226="http://schemas.microsoft.com/office/powerpoint/2022/06/main/command" chg="mod modRxn">
              <pc226:chgData name="Rebecca Diaz-Castrejon" userId="S::rebecca_neimandcollaborative.com#ext#@ncconnect.onmicrosoft.com::2e9df2d5-df92-4e5c-ad51-805d35800e25" providerId="AD" clId="Web-{26B57893-E571-3C86-9D8D-ABAED0F90544}" dt="2024-05-21T14:14:11.799" v="44"/>
              <pc2:cmMkLst xmlns:pc2="http://schemas.microsoft.com/office/powerpoint/2019/9/main/command">
                <pc:docMk/>
                <pc:sldMk cId="3571642447" sldId="2147478937"/>
                <pc2:cmMk id="{D5687676-FD32-46DF-B120-777EC96BE01F}"/>
              </pc2:cmMkLst>
              <pc226:cmRplyChg chg="add">
                <pc226:chgData name="Rebecca Diaz-Castrejon" userId="S::rebecca_neimandcollaborative.com#ext#@ncconnect.onmicrosoft.com::2e9df2d5-df92-4e5c-ad51-805d35800e25" providerId="AD" clId="Web-{26B57893-E571-3C86-9D8D-ABAED0F90544}" dt="2024-05-21T14:12:12.484" v="36"/>
                <pc2:cmRplyMkLst xmlns:pc2="http://schemas.microsoft.com/office/powerpoint/2019/9/main/command">
                  <pc:docMk/>
                  <pc:sldMk cId="3571642447" sldId="2147478937"/>
                  <pc2:cmMk id="{D5687676-FD32-46DF-B120-777EC96BE01F}"/>
                  <pc2:cmRplyMk id="{289BB5EB-212E-4D85-81A1-F688A2CBF329}"/>
                </pc2:cmRplyMkLst>
              </pc226:cmRplyChg>
            </pc226:cmChg>
          </p:ext>
        </pc:extLst>
      </pc:sldChg>
      <pc:sldChg chg="addSp delSp modSp modCm">
        <pc:chgData name="Rebecca Diaz-Castrejon" userId="S::rebecca_neimandcollaborative.com#ext#@ncconnect.onmicrosoft.com::2e9df2d5-df92-4e5c-ad51-805d35800e25" providerId="AD" clId="Web-{26B57893-E571-3C86-9D8D-ABAED0F90544}" dt="2024-05-21T15:30:03.806" v="152" actId="20577"/>
        <pc:sldMkLst>
          <pc:docMk/>
          <pc:sldMk cId="950196160" sldId="2147478938"/>
        </pc:sldMkLst>
        <pc:spChg chg="mod">
          <ac:chgData name="Rebecca Diaz-Castrejon" userId="S::rebecca_neimandcollaborative.com#ext#@ncconnect.onmicrosoft.com::2e9df2d5-df92-4e5c-ad51-805d35800e25" providerId="AD" clId="Web-{26B57893-E571-3C86-9D8D-ABAED0F90544}" dt="2024-05-21T15:30:03.806" v="152" actId="20577"/>
          <ac:spMkLst>
            <pc:docMk/>
            <pc:sldMk cId="950196160" sldId="2147478938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26B57893-E571-3C86-9D8D-ABAED0F90544}" dt="2024-05-21T14:16:02.614" v="63" actId="20577"/>
          <ac:spMkLst>
            <pc:docMk/>
            <pc:sldMk cId="950196160" sldId="2147478938"/>
            <ac:spMk id="28" creationId="{9B79EAE5-C62F-CC48-5289-EB1EDA9950B7}"/>
          </ac:spMkLst>
        </pc:spChg>
        <pc:picChg chg="add mod">
          <ac:chgData name="Rebecca Diaz-Castrejon" userId="S::rebecca_neimandcollaborative.com#ext#@ncconnect.onmicrosoft.com::2e9df2d5-df92-4e5c-ad51-805d35800e25" providerId="AD" clId="Web-{26B57893-E571-3C86-9D8D-ABAED0F90544}" dt="2024-05-21T14:44:23.911" v="110" actId="1076"/>
          <ac:picMkLst>
            <pc:docMk/>
            <pc:sldMk cId="950196160" sldId="2147478938"/>
            <ac:picMk id="4" creationId="{18709635-B980-F9FF-9D17-798ADFB85CF3}"/>
          </ac:picMkLst>
        </pc:picChg>
        <pc:picChg chg="del">
          <ac:chgData name="Rebecca Diaz-Castrejon" userId="S::rebecca_neimandcollaborative.com#ext#@ncconnect.onmicrosoft.com::2e9df2d5-df92-4e5c-ad51-805d35800e25" providerId="AD" clId="Web-{26B57893-E571-3C86-9D8D-ABAED0F90544}" dt="2024-05-21T14:44:00.645" v="105"/>
          <ac:picMkLst>
            <pc:docMk/>
            <pc:sldMk cId="950196160" sldId="2147478938"/>
            <ac:picMk id="5" creationId="{977EE2B1-246A-C532-535D-F6A75DA71364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26B57893-E571-3C86-9D8D-ABAED0F90544}" dt="2024-05-21T14:16:01.020" v="62"/>
              <pc2:cmMkLst xmlns:pc2="http://schemas.microsoft.com/office/powerpoint/2019/9/main/command">
                <pc:docMk/>
                <pc:sldMk cId="950196160" sldId="2147478938"/>
                <pc2:cmMk id="{E8810945-9A56-457D-AE1A-65496A723DD1}"/>
              </pc2:cmMkLst>
              <pc226:cmRplyChg chg="add">
                <pc226:chgData name="Rebecca Diaz-Castrejon" userId="S::rebecca_neimandcollaborative.com#ext#@ncconnect.onmicrosoft.com::2e9df2d5-df92-4e5c-ad51-805d35800e25" providerId="AD" clId="Web-{26B57893-E571-3C86-9D8D-ABAED0F90544}" dt="2024-05-21T14:15:57.895" v="61"/>
                <pc2:cmRplyMkLst xmlns:pc2="http://schemas.microsoft.com/office/powerpoint/2019/9/main/command">
                  <pc:docMk/>
                  <pc:sldMk cId="950196160" sldId="2147478938"/>
                  <pc2:cmMk id="{E8810945-9A56-457D-AE1A-65496A723DD1}"/>
                  <pc2:cmRplyMk id="{070B0F42-F14F-4434-B52A-2936EB16AC64}"/>
                </pc2:cmRplyMkLst>
              </pc226:cmRplyChg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26B57893-E571-3C86-9D8D-ABAED0F90544}" dt="2024-05-21T15:00:04.100" v="140"/>
              <pc2:cmMkLst xmlns:pc2="http://schemas.microsoft.com/office/powerpoint/2019/9/main/command">
                <pc:docMk/>
                <pc:sldMk cId="950196160" sldId="2147478938"/>
                <pc2:cmMk id="{8C9C8AA5-6BCA-421D-94B6-40B1A49D7870}"/>
              </pc2:cmMkLst>
              <pc226:cmRplyChg chg="add">
                <pc226:chgData name="Rebecca Diaz-Castrejon" userId="S::rebecca_neimandcollaborative.com#ext#@ncconnect.onmicrosoft.com::2e9df2d5-df92-4e5c-ad51-805d35800e25" providerId="AD" clId="Web-{26B57893-E571-3C86-9D8D-ABAED0F90544}" dt="2024-05-21T15:00:01.335" v="139"/>
                <pc2:cmRplyMkLst xmlns:pc2="http://schemas.microsoft.com/office/powerpoint/2019/9/main/command">
                  <pc:docMk/>
                  <pc:sldMk cId="950196160" sldId="2147478938"/>
                  <pc2:cmMk id="{8C9C8AA5-6BCA-421D-94B6-40B1A49D7870}"/>
                  <pc2:cmRplyMk id="{F542088B-2A46-4EAB-A44E-42D2E5690F32}"/>
                </pc2:cmRplyMkLst>
              </pc226:cmRplyChg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26B57893-E571-3C86-9D8D-ABAED0F90544}" dt="2024-05-21T15:30:01.415" v="151"/>
              <pc2:cmMkLst xmlns:pc2="http://schemas.microsoft.com/office/powerpoint/2019/9/main/command">
                <pc:docMk/>
                <pc:sldMk cId="950196160" sldId="2147478938"/>
                <pc2:cmMk id="{4CBD40E2-F37D-4070-890B-7480D7F9F23A}"/>
              </pc2:cmMkLst>
              <pc226:cmRplyChg chg="add">
                <pc226:chgData name="Rebecca Diaz-Castrejon" userId="S::rebecca_neimandcollaborative.com#ext#@ncconnect.onmicrosoft.com::2e9df2d5-df92-4e5c-ad51-805d35800e25" providerId="AD" clId="Web-{26B57893-E571-3C86-9D8D-ABAED0F90544}" dt="2024-05-21T15:02:12.743" v="141"/>
                <pc2:cmRplyMkLst xmlns:pc2="http://schemas.microsoft.com/office/powerpoint/2019/9/main/command">
                  <pc:docMk/>
                  <pc:sldMk cId="950196160" sldId="2147478938"/>
                  <pc2:cmMk id="{4CBD40E2-F37D-4070-890B-7480D7F9F23A}"/>
                  <pc2:cmRplyMk id="{0A63B51B-2037-4659-B50A-422E8C847C5F}"/>
                </pc2:cmRplyMkLst>
              </pc226:cmRplyChg>
            </pc226:cmChg>
          </p:ext>
        </pc:extLst>
      </pc:sldChg>
      <pc:sldChg chg="addSp delSp modSp modCm">
        <pc:chgData name="Rebecca Diaz-Castrejon" userId="S::rebecca_neimandcollaborative.com#ext#@ncconnect.onmicrosoft.com::2e9df2d5-df92-4e5c-ad51-805d35800e25" providerId="AD" clId="Web-{26B57893-E571-3C86-9D8D-ABAED0F90544}" dt="2024-05-21T14:58:52.083" v="126" actId="20577"/>
        <pc:sldMkLst>
          <pc:docMk/>
          <pc:sldMk cId="3992986913" sldId="2147478939"/>
        </pc:sldMkLst>
        <pc:spChg chg="mod">
          <ac:chgData name="Rebecca Diaz-Castrejon" userId="S::rebecca_neimandcollaborative.com#ext#@ncconnect.onmicrosoft.com::2e9df2d5-df92-4e5c-ad51-805d35800e25" providerId="AD" clId="Web-{26B57893-E571-3C86-9D8D-ABAED0F90544}" dt="2024-05-21T14:58:17.708" v="117" actId="20577"/>
          <ac:spMkLst>
            <pc:docMk/>
            <pc:sldMk cId="3992986913" sldId="2147478939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26B57893-E571-3C86-9D8D-ABAED0F90544}" dt="2024-05-21T14:58:52.083" v="126" actId="20577"/>
          <ac:spMkLst>
            <pc:docMk/>
            <pc:sldMk cId="3992986913" sldId="2147478939"/>
            <ac:spMk id="28" creationId="{9B79EAE5-C62F-CC48-5289-EB1EDA9950B7}"/>
          </ac:spMkLst>
        </pc:spChg>
        <pc:picChg chg="del">
          <ac:chgData name="Rebecca Diaz-Castrejon" userId="S::rebecca_neimandcollaborative.com#ext#@ncconnect.onmicrosoft.com::2e9df2d5-df92-4e5c-ad51-805d35800e25" providerId="AD" clId="Web-{26B57893-E571-3C86-9D8D-ABAED0F90544}" dt="2024-05-21T14:42:58.378" v="93"/>
          <ac:picMkLst>
            <pc:docMk/>
            <pc:sldMk cId="3992986913" sldId="2147478939"/>
            <ac:picMk id="4" creationId="{0EB25427-E0D7-0B5F-2BB8-F17B14EADD99}"/>
          </ac:picMkLst>
        </pc:picChg>
        <pc:picChg chg="add mod">
          <ac:chgData name="Rebecca Diaz-Castrejon" userId="S::rebecca_neimandcollaborative.com#ext#@ncconnect.onmicrosoft.com::2e9df2d5-df92-4e5c-ad51-805d35800e25" providerId="AD" clId="Web-{26B57893-E571-3C86-9D8D-ABAED0F90544}" dt="2024-05-21T14:43:26.410" v="98" actId="1076"/>
          <ac:picMkLst>
            <pc:docMk/>
            <pc:sldMk cId="3992986913" sldId="2147478939"/>
            <ac:picMk id="5" creationId="{5FEBA660-5E41-274D-3BDA-0B03B5EC93AC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26B57893-E571-3C86-9D8D-ABAED0F90544}" dt="2024-05-21T14:58:49.911" v="125"/>
              <pc2:cmMkLst xmlns:pc2="http://schemas.microsoft.com/office/powerpoint/2019/9/main/command">
                <pc:docMk/>
                <pc:sldMk cId="3992986913" sldId="2147478939"/>
                <pc2:cmMk id="{0508171C-7509-4468-AB7D-59F39DD3FD6E}"/>
              </pc2:cmMkLst>
              <pc226:cmRplyChg chg="add">
                <pc226:chgData name="Rebecca Diaz-Castrejon" userId="S::rebecca_neimandcollaborative.com#ext#@ncconnect.onmicrosoft.com::2e9df2d5-df92-4e5c-ad51-805d35800e25" providerId="AD" clId="Web-{26B57893-E571-3C86-9D8D-ABAED0F90544}" dt="2024-05-21T14:58:23.645" v="118"/>
                <pc2:cmRplyMkLst xmlns:pc2="http://schemas.microsoft.com/office/powerpoint/2019/9/main/command">
                  <pc:docMk/>
                  <pc:sldMk cId="3992986913" sldId="2147478939"/>
                  <pc2:cmMk id="{0508171C-7509-4468-AB7D-59F39DD3FD6E}"/>
                  <pc2:cmRplyMk id="{6E029708-0001-478E-98A4-3B206A143188}"/>
                </pc2:cmRplyMkLst>
              </pc226:cmRplyChg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26B57893-E571-3C86-9D8D-ABAED0F90544}" dt="2024-05-21T14:05:17.321" v="34"/>
              <pc2:cmMkLst xmlns:pc2="http://schemas.microsoft.com/office/powerpoint/2019/9/main/command">
                <pc:docMk/>
                <pc:sldMk cId="3992986913" sldId="2147478939"/>
                <pc2:cmMk id="{27A1C231-73D2-4D2C-A8DE-3F814E7FDC46}"/>
              </pc2:cmMkLst>
              <pc226:cmRplyChg chg="add">
                <pc226:chgData name="Rebecca Diaz-Castrejon" userId="S::rebecca_neimandcollaborative.com#ext#@ncconnect.onmicrosoft.com::2e9df2d5-df92-4e5c-ad51-805d35800e25" providerId="AD" clId="Web-{26B57893-E571-3C86-9D8D-ABAED0F90544}" dt="2024-05-21T14:04:18.023" v="33"/>
                <pc2:cmRplyMkLst xmlns:pc2="http://schemas.microsoft.com/office/powerpoint/2019/9/main/command">
                  <pc:docMk/>
                  <pc:sldMk cId="3992986913" sldId="2147478939"/>
                  <pc2:cmMk id="{27A1C231-73D2-4D2C-A8DE-3F814E7FDC46}"/>
                  <pc2:cmRplyMk id="{7A53A0C0-3688-4BD8-AC4E-08CB6CAB14ED}"/>
                </pc2:cmRplyMkLst>
              </pc226:cmRplyChg>
            </pc226:cmChg>
          </p:ext>
        </pc:extLst>
      </pc:sldChg>
    </pc:docChg>
  </pc:docChgLst>
  <pc:docChgLst>
    <pc:chgData name="Yarbrough, Ginger" userId="S::ginger.yarbrough@dhhs.nc.gov::5eadee57-f39e-44e8-9b5e-c4592cafa7cd" providerId="AD" clId="Web-{FE9122E0-F338-8BA3-D726-452EE136D8E2}"/>
    <pc:docChg chg="modSld">
      <pc:chgData name="Yarbrough, Ginger" userId="S::ginger.yarbrough@dhhs.nc.gov::5eadee57-f39e-44e8-9b5e-c4592cafa7cd" providerId="AD" clId="Web-{FE9122E0-F338-8BA3-D726-452EE136D8E2}" dt="2024-05-30T16:17:38.543" v="77"/>
      <pc:docMkLst>
        <pc:docMk/>
      </pc:docMkLst>
      <pc:sldChg chg="modSp">
        <pc:chgData name="Yarbrough, Ginger" userId="S::ginger.yarbrough@dhhs.nc.gov::5eadee57-f39e-44e8-9b5e-c4592cafa7cd" providerId="AD" clId="Web-{FE9122E0-F338-8BA3-D726-452EE136D8E2}" dt="2024-05-30T16:17:38.543" v="77"/>
        <pc:sldMkLst>
          <pc:docMk/>
          <pc:sldMk cId="3983646097" sldId="2147478944"/>
        </pc:sldMkLst>
        <pc:graphicFrameChg chg="mod modGraphic">
          <ac:chgData name="Yarbrough, Ginger" userId="S::ginger.yarbrough@dhhs.nc.gov::5eadee57-f39e-44e8-9b5e-c4592cafa7cd" providerId="AD" clId="Web-{FE9122E0-F338-8BA3-D726-452EE136D8E2}" dt="2024-05-30T16:17:38.543" v="77"/>
          <ac:graphicFrameMkLst>
            <pc:docMk/>
            <pc:sldMk cId="3983646097" sldId="2147478944"/>
            <ac:graphicFrameMk id="5" creationId="{3D66B686-3594-0FD5-A4C4-DF1FF45A76EB}"/>
          </ac:graphicFrameMkLst>
        </pc:graphicFrameChg>
      </pc:sldChg>
    </pc:docChg>
  </pc:docChgLst>
  <pc:docChgLst>
    <pc:chgData name="Rebecca Diaz-Castrejon" userId="S::rebecca_neimandcollaborative.com#ext#@ncconnect.onmicrosoft.com::2e9df2d5-df92-4e5c-ad51-805d35800e25" providerId="AD" clId="Web-{16AF21B3-7372-6397-C647-33C199A85026}"/>
    <pc:docChg chg="addSld delSld modSld sldOrd">
      <pc:chgData name="Rebecca Diaz-Castrejon" userId="S::rebecca_neimandcollaborative.com#ext#@ncconnect.onmicrosoft.com::2e9df2d5-df92-4e5c-ad51-805d35800e25" providerId="AD" clId="Web-{16AF21B3-7372-6397-C647-33C199A85026}" dt="2024-03-26T10:52:41.753" v="637"/>
      <pc:docMkLst>
        <pc:docMk/>
      </pc:docMkLst>
      <pc:sldChg chg="modSp">
        <pc:chgData name="Rebecca Diaz-Castrejon" userId="S::rebecca_neimandcollaborative.com#ext#@ncconnect.onmicrosoft.com::2e9df2d5-df92-4e5c-ad51-805d35800e25" providerId="AD" clId="Web-{16AF21B3-7372-6397-C647-33C199A85026}" dt="2024-03-26T08:47:31.014" v="331" actId="20577"/>
        <pc:sldMkLst>
          <pc:docMk/>
          <pc:sldMk cId="3915141931" sldId="2147478926"/>
        </pc:sldMkLst>
        <pc:spChg chg="mod">
          <ac:chgData name="Rebecca Diaz-Castrejon" userId="S::rebecca_neimandcollaborative.com#ext#@ncconnect.onmicrosoft.com::2e9df2d5-df92-4e5c-ad51-805d35800e25" providerId="AD" clId="Web-{16AF21B3-7372-6397-C647-33C199A85026}" dt="2024-03-26T04:57:54.393" v="74" actId="1076"/>
          <ac:spMkLst>
            <pc:docMk/>
            <pc:sldMk cId="3915141931" sldId="2147478926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16AF21B3-7372-6397-C647-33C199A85026}" dt="2024-03-26T04:44:15.869" v="34" actId="1076"/>
          <ac:spMkLst>
            <pc:docMk/>
            <pc:sldMk cId="3915141931" sldId="2147478926"/>
            <ac:spMk id="28" creationId="{9B79EAE5-C62F-CC48-5289-EB1EDA9950B7}"/>
          </ac:spMkLst>
        </pc:spChg>
        <pc:spChg chg="mod">
          <ac:chgData name="Rebecca Diaz-Castrejon" userId="S::rebecca_neimandcollaborative.com#ext#@ncconnect.onmicrosoft.com::2e9df2d5-df92-4e5c-ad51-805d35800e25" providerId="AD" clId="Web-{16AF21B3-7372-6397-C647-33C199A85026}" dt="2024-03-26T08:47:31.014" v="331" actId="20577"/>
          <ac:spMkLst>
            <pc:docMk/>
            <pc:sldMk cId="3915141931" sldId="2147478926"/>
            <ac:spMk id="34" creationId="{309AB4DA-7C44-8860-DC2F-78D58DBEA2E6}"/>
          </ac:spMkLst>
        </pc:spChg>
      </pc:sldChg>
      <pc:sldChg chg="modSp ord">
        <pc:chgData name="Rebecca Diaz-Castrejon" userId="S::rebecca_neimandcollaborative.com#ext#@ncconnect.onmicrosoft.com::2e9df2d5-df92-4e5c-ad51-805d35800e25" providerId="AD" clId="Web-{16AF21B3-7372-6397-C647-33C199A85026}" dt="2024-03-26T10:34:35.367" v="627" actId="20577"/>
        <pc:sldMkLst>
          <pc:docMk/>
          <pc:sldMk cId="3730067890" sldId="2147478927"/>
        </pc:sldMkLst>
        <pc:spChg chg="mod">
          <ac:chgData name="Rebecca Diaz-Castrejon" userId="S::rebecca_neimandcollaborative.com#ext#@ncconnect.onmicrosoft.com::2e9df2d5-df92-4e5c-ad51-805d35800e25" providerId="AD" clId="Web-{16AF21B3-7372-6397-C647-33C199A85026}" dt="2024-03-26T10:34:35.367" v="627" actId="20577"/>
          <ac:spMkLst>
            <pc:docMk/>
            <pc:sldMk cId="3730067890" sldId="2147478927"/>
            <ac:spMk id="4" creationId="{1B21CC6D-E036-00BD-2EB3-EF48A91F4BB0}"/>
          </ac:spMkLst>
        </pc:spChg>
        <pc:picChg chg="mod">
          <ac:chgData name="Rebecca Diaz-Castrejon" userId="S::rebecca_neimandcollaborative.com#ext#@ncconnect.onmicrosoft.com::2e9df2d5-df92-4e5c-ad51-805d35800e25" providerId="AD" clId="Web-{16AF21B3-7372-6397-C647-33C199A85026}" dt="2024-03-26T10:29:30.166" v="586"/>
          <ac:picMkLst>
            <pc:docMk/>
            <pc:sldMk cId="3730067890" sldId="2147478927"/>
            <ac:picMk id="6" creationId="{B234EF11-7510-B875-3D98-D80CFC745040}"/>
          </ac:picMkLst>
        </pc:picChg>
      </pc:sldChg>
      <pc:sldChg chg="del">
        <pc:chgData name="Rebecca Diaz-Castrejon" userId="S::rebecca_neimandcollaborative.com#ext#@ncconnect.onmicrosoft.com::2e9df2d5-df92-4e5c-ad51-805d35800e25" providerId="AD" clId="Web-{16AF21B3-7372-6397-C647-33C199A85026}" dt="2024-03-26T04:45:35.994" v="35"/>
        <pc:sldMkLst>
          <pc:docMk/>
          <pc:sldMk cId="1277363074" sldId="2147478928"/>
        </pc:sldMkLst>
      </pc:sldChg>
      <pc:sldChg chg="addSp delSp modSp add ord replId">
        <pc:chgData name="Rebecca Diaz-Castrejon" userId="S::rebecca_neimandcollaborative.com#ext#@ncconnect.onmicrosoft.com::2e9df2d5-df92-4e5c-ad51-805d35800e25" providerId="AD" clId="Web-{16AF21B3-7372-6397-C647-33C199A85026}" dt="2024-03-26T10:34:16.398" v="621" actId="20577"/>
        <pc:sldMkLst>
          <pc:docMk/>
          <pc:sldMk cId="1397111192" sldId="2147478928"/>
        </pc:sldMkLst>
        <pc:spChg chg="mod">
          <ac:chgData name="Rebecca Diaz-Castrejon" userId="S::rebecca_neimandcollaborative.com#ext#@ncconnect.onmicrosoft.com::2e9df2d5-df92-4e5c-ad51-805d35800e25" providerId="AD" clId="Web-{16AF21B3-7372-6397-C647-33C199A85026}" dt="2024-03-26T10:34:16.398" v="621" actId="20577"/>
          <ac:spMkLst>
            <pc:docMk/>
            <pc:sldMk cId="1397111192" sldId="2147478928"/>
            <ac:spMk id="4" creationId="{1B21CC6D-E036-00BD-2EB3-EF48A91F4BB0}"/>
          </ac:spMkLst>
        </pc:spChg>
        <pc:spChg chg="mod">
          <ac:chgData name="Rebecca Diaz-Castrejon" userId="S::rebecca_neimandcollaborative.com#ext#@ncconnect.onmicrosoft.com::2e9df2d5-df92-4e5c-ad51-805d35800e25" providerId="AD" clId="Web-{16AF21B3-7372-6397-C647-33C199A85026}" dt="2024-03-26T04:49:39.388" v="42" actId="20577"/>
          <ac:spMkLst>
            <pc:docMk/>
            <pc:sldMk cId="1397111192" sldId="2147478928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16AF21B3-7372-6397-C647-33C199A85026}" dt="2024-03-26T04:59:16.347" v="112" actId="20577"/>
          <ac:spMkLst>
            <pc:docMk/>
            <pc:sldMk cId="1397111192" sldId="2147478928"/>
            <ac:spMk id="28" creationId="{9B79EAE5-C62F-CC48-5289-EB1EDA9950B7}"/>
          </ac:spMkLst>
        </pc:spChg>
        <pc:picChg chg="add mod">
          <ac:chgData name="Rebecca Diaz-Castrejon" userId="S::rebecca_neimandcollaborative.com#ext#@ncconnect.onmicrosoft.com::2e9df2d5-df92-4e5c-ad51-805d35800e25" providerId="AD" clId="Web-{16AF21B3-7372-6397-C647-33C199A85026}" dt="2024-03-26T05:34:34.055" v="115" actId="14100"/>
          <ac:picMkLst>
            <pc:docMk/>
            <pc:sldMk cId="1397111192" sldId="2147478928"/>
            <ac:picMk id="6" creationId="{40AFF809-23CD-EAB0-45AF-D675D162C8DB}"/>
          </ac:picMkLst>
        </pc:picChg>
        <pc:picChg chg="del">
          <ac:chgData name="Rebecca Diaz-Castrejon" userId="S::rebecca_neimandcollaborative.com#ext#@ncconnect.onmicrosoft.com::2e9df2d5-df92-4e5c-ad51-805d35800e25" providerId="AD" clId="Web-{16AF21B3-7372-6397-C647-33C199A85026}" dt="2024-03-26T04:53:00.280" v="50"/>
          <ac:picMkLst>
            <pc:docMk/>
            <pc:sldMk cId="1397111192" sldId="2147478928"/>
            <ac:picMk id="6" creationId="{B234EF11-7510-B875-3D98-D80CFC745040}"/>
          </ac:picMkLst>
        </pc:picChg>
      </pc:sldChg>
      <pc:sldChg chg="addSp delSp modSp add replId">
        <pc:chgData name="Rebecca Diaz-Castrejon" userId="S::rebecca_neimandcollaborative.com#ext#@ncconnect.onmicrosoft.com::2e9df2d5-df92-4e5c-ad51-805d35800e25" providerId="AD" clId="Web-{16AF21B3-7372-6397-C647-33C199A85026}" dt="2024-03-26T10:29:22.806" v="585"/>
        <pc:sldMkLst>
          <pc:docMk/>
          <pc:sldMk cId="4255169408" sldId="2147478929"/>
        </pc:sldMkLst>
        <pc:spChg chg="mod">
          <ac:chgData name="Rebecca Diaz-Castrejon" userId="S::rebecca_neimandcollaborative.com#ext#@ncconnect.onmicrosoft.com::2e9df2d5-df92-4e5c-ad51-805d35800e25" providerId="AD" clId="Web-{16AF21B3-7372-6397-C647-33C199A85026}" dt="2024-03-26T08:51:42.157" v="388" actId="20577"/>
          <ac:spMkLst>
            <pc:docMk/>
            <pc:sldMk cId="4255169408" sldId="2147478929"/>
            <ac:spMk id="4" creationId="{1B21CC6D-E036-00BD-2EB3-EF48A91F4BB0}"/>
          </ac:spMkLst>
        </pc:spChg>
        <pc:spChg chg="mod">
          <ac:chgData name="Rebecca Diaz-Castrejon" userId="S::rebecca_neimandcollaborative.com#ext#@ncconnect.onmicrosoft.com::2e9df2d5-df92-4e5c-ad51-805d35800e25" providerId="AD" clId="Web-{16AF21B3-7372-6397-C647-33C199A85026}" dt="2024-03-26T07:27:16.084" v="207" actId="20577"/>
          <ac:spMkLst>
            <pc:docMk/>
            <pc:sldMk cId="4255169408" sldId="2147478929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16AF21B3-7372-6397-C647-33C199A85026}" dt="2024-03-26T08:46:10.451" v="312" actId="14100"/>
          <ac:spMkLst>
            <pc:docMk/>
            <pc:sldMk cId="4255169408" sldId="2147478929"/>
            <ac:spMk id="26" creationId="{48CB811A-7FAD-23F0-F4C2-192F2099BA5B}"/>
          </ac:spMkLst>
        </pc:spChg>
        <pc:spChg chg="mod">
          <ac:chgData name="Rebecca Diaz-Castrejon" userId="S::rebecca_neimandcollaborative.com#ext#@ncconnect.onmicrosoft.com::2e9df2d5-df92-4e5c-ad51-805d35800e25" providerId="AD" clId="Web-{16AF21B3-7372-6397-C647-33C199A85026}" dt="2024-03-26T08:45:51.420" v="309" actId="20577"/>
          <ac:spMkLst>
            <pc:docMk/>
            <pc:sldMk cId="4255169408" sldId="2147478929"/>
            <ac:spMk id="28" creationId="{9B79EAE5-C62F-CC48-5289-EB1EDA9950B7}"/>
          </ac:spMkLst>
        </pc:spChg>
        <pc:picChg chg="del">
          <ac:chgData name="Rebecca Diaz-Castrejon" userId="S::rebecca_neimandcollaborative.com#ext#@ncconnect.onmicrosoft.com::2e9df2d5-df92-4e5c-ad51-805d35800e25" providerId="AD" clId="Web-{16AF21B3-7372-6397-C647-33C199A85026}" dt="2024-03-26T07:12:36.403" v="117"/>
          <ac:picMkLst>
            <pc:docMk/>
            <pc:sldMk cId="4255169408" sldId="2147478929"/>
            <ac:picMk id="6" creationId="{40AFF809-23CD-EAB0-45AF-D675D162C8DB}"/>
          </ac:picMkLst>
        </pc:picChg>
        <pc:picChg chg="add mod">
          <ac:chgData name="Rebecca Diaz-Castrejon" userId="S::rebecca_neimandcollaborative.com#ext#@ncconnect.onmicrosoft.com::2e9df2d5-df92-4e5c-ad51-805d35800e25" providerId="AD" clId="Web-{16AF21B3-7372-6397-C647-33C199A85026}" dt="2024-03-26T10:29:22.806" v="585"/>
          <ac:picMkLst>
            <pc:docMk/>
            <pc:sldMk cId="4255169408" sldId="2147478929"/>
            <ac:picMk id="6" creationId="{F3D6F66E-DC25-3233-3019-8781E1367669}"/>
          </ac:picMkLst>
        </pc:picChg>
      </pc:sldChg>
      <pc:sldChg chg="addSp delSp modSp add ord replId">
        <pc:chgData name="Rebecca Diaz-Castrejon" userId="S::rebecca_neimandcollaborative.com#ext#@ncconnect.onmicrosoft.com::2e9df2d5-df92-4e5c-ad51-805d35800e25" providerId="AD" clId="Web-{16AF21B3-7372-6397-C647-33C199A85026}" dt="2024-03-26T10:30:00.349" v="587"/>
        <pc:sldMkLst>
          <pc:docMk/>
          <pc:sldMk cId="2428790265" sldId="2147478930"/>
        </pc:sldMkLst>
        <pc:spChg chg="mod">
          <ac:chgData name="Rebecca Diaz-Castrejon" userId="S::rebecca_neimandcollaborative.com#ext#@ncconnect.onmicrosoft.com::2e9df2d5-df92-4e5c-ad51-805d35800e25" providerId="AD" clId="Web-{16AF21B3-7372-6397-C647-33C199A85026}" dt="2024-03-26T08:50:38.453" v="372" actId="20577"/>
          <ac:spMkLst>
            <pc:docMk/>
            <pc:sldMk cId="2428790265" sldId="2147478930"/>
            <ac:spMk id="4" creationId="{1B21CC6D-E036-00BD-2EB3-EF48A91F4BB0}"/>
          </ac:spMkLst>
        </pc:spChg>
        <pc:spChg chg="mod">
          <ac:chgData name="Rebecca Diaz-Castrejon" userId="S::rebecca_neimandcollaborative.com#ext#@ncconnect.onmicrosoft.com::2e9df2d5-df92-4e5c-ad51-805d35800e25" providerId="AD" clId="Web-{16AF21B3-7372-6397-C647-33C199A85026}" dt="2024-03-26T08:54:02.658" v="434" actId="20577"/>
          <ac:spMkLst>
            <pc:docMk/>
            <pc:sldMk cId="2428790265" sldId="2147478930"/>
            <ac:spMk id="11" creationId="{00000000-0000-0000-0000-000000000000}"/>
          </ac:spMkLst>
        </pc:spChg>
        <pc:spChg chg="topLvl">
          <ac:chgData name="Rebecca Diaz-Castrejon" userId="S::rebecca_neimandcollaborative.com#ext#@ncconnect.onmicrosoft.com::2e9df2d5-df92-4e5c-ad51-805d35800e25" providerId="AD" clId="Web-{16AF21B3-7372-6397-C647-33C199A85026}" dt="2024-03-26T08:01:50.488" v="278"/>
          <ac:spMkLst>
            <pc:docMk/>
            <pc:sldMk cId="2428790265" sldId="2147478930"/>
            <ac:spMk id="25" creationId="{E50C5D1C-7521-3ECA-25E5-9FBDA89F0C56}"/>
          </ac:spMkLst>
        </pc:spChg>
        <pc:spChg chg="mod topLvl">
          <ac:chgData name="Rebecca Diaz-Castrejon" userId="S::rebecca_neimandcollaborative.com#ext#@ncconnect.onmicrosoft.com::2e9df2d5-df92-4e5c-ad51-805d35800e25" providerId="AD" clId="Web-{16AF21B3-7372-6397-C647-33C199A85026}" dt="2024-03-26T08:01:59.301" v="279" actId="1076"/>
          <ac:spMkLst>
            <pc:docMk/>
            <pc:sldMk cId="2428790265" sldId="2147478930"/>
            <ac:spMk id="26" creationId="{48CB811A-7FAD-23F0-F4C2-192F2099BA5B}"/>
          </ac:spMkLst>
        </pc:spChg>
        <pc:spChg chg="mod ord">
          <ac:chgData name="Rebecca Diaz-Castrejon" userId="S::rebecca_neimandcollaborative.com#ext#@ncconnect.onmicrosoft.com::2e9df2d5-df92-4e5c-ad51-805d35800e25" providerId="AD" clId="Web-{16AF21B3-7372-6397-C647-33C199A85026}" dt="2024-03-26T08:02:11.348" v="280"/>
          <ac:spMkLst>
            <pc:docMk/>
            <pc:sldMk cId="2428790265" sldId="2147478930"/>
            <ac:spMk id="28" creationId="{9B79EAE5-C62F-CC48-5289-EB1EDA9950B7}"/>
          </ac:spMkLst>
        </pc:spChg>
        <pc:grpChg chg="del">
          <ac:chgData name="Rebecca Diaz-Castrejon" userId="S::rebecca_neimandcollaborative.com#ext#@ncconnect.onmicrosoft.com::2e9df2d5-df92-4e5c-ad51-805d35800e25" providerId="AD" clId="Web-{16AF21B3-7372-6397-C647-33C199A85026}" dt="2024-03-26T08:01:50.488" v="278"/>
          <ac:grpSpMkLst>
            <pc:docMk/>
            <pc:sldMk cId="2428790265" sldId="2147478930"/>
            <ac:grpSpMk id="27" creationId="{93F9EFF3-2B7F-6103-58F4-05571B0CD79D}"/>
          </ac:grpSpMkLst>
        </pc:grpChg>
        <pc:picChg chg="topLvl">
          <ac:chgData name="Rebecca Diaz-Castrejon" userId="S::rebecca_neimandcollaborative.com#ext#@ncconnect.onmicrosoft.com::2e9df2d5-df92-4e5c-ad51-805d35800e25" providerId="AD" clId="Web-{16AF21B3-7372-6397-C647-33C199A85026}" dt="2024-03-26T08:01:50.488" v="278"/>
          <ac:picMkLst>
            <pc:docMk/>
            <pc:sldMk cId="2428790265" sldId="2147478930"/>
            <ac:picMk id="2" creationId="{B260380B-EFA5-494A-9BA1-55A4D127F271}"/>
          </ac:picMkLst>
        </pc:picChg>
        <pc:picChg chg="add mod">
          <ac:chgData name="Rebecca Diaz-Castrejon" userId="S::rebecca_neimandcollaborative.com#ext#@ncconnect.onmicrosoft.com::2e9df2d5-df92-4e5c-ad51-805d35800e25" providerId="AD" clId="Web-{16AF21B3-7372-6397-C647-33C199A85026}" dt="2024-03-26T10:30:00.349" v="587"/>
          <ac:picMkLst>
            <pc:docMk/>
            <pc:sldMk cId="2428790265" sldId="2147478930"/>
            <ac:picMk id="6" creationId="{BC06FEEC-5549-7EF1-94C4-0C3FCB1EDFC4}"/>
          </ac:picMkLst>
        </pc:picChg>
        <pc:picChg chg="del">
          <ac:chgData name="Rebecca Diaz-Castrejon" userId="S::rebecca_neimandcollaborative.com#ext#@ncconnect.onmicrosoft.com::2e9df2d5-df92-4e5c-ad51-805d35800e25" providerId="AD" clId="Web-{16AF21B3-7372-6397-C647-33C199A85026}" dt="2024-03-26T07:56:36.762" v="249"/>
          <ac:picMkLst>
            <pc:docMk/>
            <pc:sldMk cId="2428790265" sldId="2147478930"/>
            <ac:picMk id="6" creationId="{F3D6F66E-DC25-3233-3019-8781E1367669}"/>
          </ac:picMkLst>
        </pc:picChg>
      </pc:sldChg>
      <pc:sldChg chg="addSp delSp modSp add replId">
        <pc:chgData name="Rebecca Diaz-Castrejon" userId="S::rebecca_neimandcollaborative.com#ext#@ncconnect.onmicrosoft.com::2e9df2d5-df92-4e5c-ad51-805d35800e25" providerId="AD" clId="Web-{16AF21B3-7372-6397-C647-33C199A85026}" dt="2024-03-26T10:08:54.387" v="484" actId="1076"/>
        <pc:sldMkLst>
          <pc:docMk/>
          <pc:sldMk cId="2371416110" sldId="2147478931"/>
        </pc:sldMkLst>
        <pc:spChg chg="mod">
          <ac:chgData name="Rebecca Diaz-Castrejon" userId="S::rebecca_neimandcollaborative.com#ext#@ncconnect.onmicrosoft.com::2e9df2d5-df92-4e5c-ad51-805d35800e25" providerId="AD" clId="Web-{16AF21B3-7372-6397-C647-33C199A85026}" dt="2024-03-26T08:52:09.767" v="403" actId="20577"/>
          <ac:spMkLst>
            <pc:docMk/>
            <pc:sldMk cId="2371416110" sldId="2147478931"/>
            <ac:spMk id="4" creationId="{1B21CC6D-E036-00BD-2EB3-EF48A91F4BB0}"/>
          </ac:spMkLst>
        </pc:spChg>
        <pc:spChg chg="mod">
          <ac:chgData name="Rebecca Diaz-Castrejon" userId="S::rebecca_neimandcollaborative.com#ext#@ncconnect.onmicrosoft.com::2e9df2d5-df92-4e5c-ad51-805d35800e25" providerId="AD" clId="Web-{16AF21B3-7372-6397-C647-33C199A85026}" dt="2024-03-26T08:53:54.096" v="432" actId="20577"/>
          <ac:spMkLst>
            <pc:docMk/>
            <pc:sldMk cId="2371416110" sldId="2147478931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16AF21B3-7372-6397-C647-33C199A85026}" dt="2024-03-26T10:08:54.387" v="484" actId="1076"/>
          <ac:spMkLst>
            <pc:docMk/>
            <pc:sldMk cId="2371416110" sldId="2147478931"/>
            <ac:spMk id="28" creationId="{9B79EAE5-C62F-CC48-5289-EB1EDA9950B7}"/>
          </ac:spMkLst>
        </pc:spChg>
        <pc:picChg chg="add mod">
          <ac:chgData name="Rebecca Diaz-Castrejon" userId="S::rebecca_neimandcollaborative.com#ext#@ncconnect.onmicrosoft.com::2e9df2d5-df92-4e5c-ad51-805d35800e25" providerId="AD" clId="Web-{16AF21B3-7372-6397-C647-33C199A85026}" dt="2024-03-26T10:08:43.699" v="483" actId="14100"/>
          <ac:picMkLst>
            <pc:docMk/>
            <pc:sldMk cId="2371416110" sldId="2147478931"/>
            <ac:picMk id="6" creationId="{B9C894FA-807B-A881-70C6-59339AD98C9C}"/>
          </ac:picMkLst>
        </pc:picChg>
        <pc:picChg chg="del">
          <ac:chgData name="Rebecca Diaz-Castrejon" userId="S::rebecca_neimandcollaborative.com#ext#@ncconnect.onmicrosoft.com::2e9df2d5-df92-4e5c-ad51-805d35800e25" providerId="AD" clId="Web-{16AF21B3-7372-6397-C647-33C199A85026}" dt="2024-03-26T08:51:51.079" v="389"/>
          <ac:picMkLst>
            <pc:docMk/>
            <pc:sldMk cId="2371416110" sldId="2147478931"/>
            <ac:picMk id="6" creationId="{BC06FEEC-5549-7EF1-94C4-0C3FCB1EDFC4}"/>
          </ac:picMkLst>
        </pc:picChg>
      </pc:sldChg>
      <pc:sldChg chg="addSp delSp modSp add replId">
        <pc:chgData name="Rebecca Diaz-Castrejon" userId="S::rebecca_neimandcollaborative.com#ext#@ncconnect.onmicrosoft.com::2e9df2d5-df92-4e5c-ad51-805d35800e25" providerId="AD" clId="Web-{16AF21B3-7372-6397-C647-33C199A85026}" dt="2024-03-26T10:29:07.994" v="583"/>
        <pc:sldMkLst>
          <pc:docMk/>
          <pc:sldMk cId="2893568675" sldId="2147478932"/>
        </pc:sldMkLst>
        <pc:spChg chg="mod">
          <ac:chgData name="Rebecca Diaz-Castrejon" userId="S::rebecca_neimandcollaborative.com#ext#@ncconnect.onmicrosoft.com::2e9df2d5-df92-4e5c-ad51-805d35800e25" providerId="AD" clId="Web-{16AF21B3-7372-6397-C647-33C199A85026}" dt="2024-03-26T10:09:52.106" v="493" actId="20577"/>
          <ac:spMkLst>
            <pc:docMk/>
            <pc:sldMk cId="2893568675" sldId="2147478932"/>
            <ac:spMk id="4" creationId="{1B21CC6D-E036-00BD-2EB3-EF48A91F4BB0}"/>
          </ac:spMkLst>
        </pc:spChg>
        <pc:spChg chg="mod">
          <ac:chgData name="Rebecca Diaz-Castrejon" userId="S::rebecca_neimandcollaborative.com#ext#@ncconnect.onmicrosoft.com::2e9df2d5-df92-4e5c-ad51-805d35800e25" providerId="AD" clId="Web-{16AF21B3-7372-6397-C647-33C199A85026}" dt="2024-03-26T10:11:20.091" v="521" actId="20577"/>
          <ac:spMkLst>
            <pc:docMk/>
            <pc:sldMk cId="2893568675" sldId="2147478932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16AF21B3-7372-6397-C647-33C199A85026}" dt="2024-03-26T10:28:42.322" v="580" actId="1076"/>
          <ac:spMkLst>
            <pc:docMk/>
            <pc:sldMk cId="2893568675" sldId="2147478932"/>
            <ac:spMk id="28" creationId="{9B79EAE5-C62F-CC48-5289-EB1EDA9950B7}"/>
          </ac:spMkLst>
        </pc:spChg>
        <pc:picChg chg="del">
          <ac:chgData name="Rebecca Diaz-Castrejon" userId="S::rebecca_neimandcollaborative.com#ext#@ncconnect.onmicrosoft.com::2e9df2d5-df92-4e5c-ad51-805d35800e25" providerId="AD" clId="Web-{16AF21B3-7372-6397-C647-33C199A85026}" dt="2024-03-26T10:09:26.153" v="486"/>
          <ac:picMkLst>
            <pc:docMk/>
            <pc:sldMk cId="2893568675" sldId="2147478932"/>
            <ac:picMk id="6" creationId="{B9C894FA-807B-A881-70C6-59339AD98C9C}"/>
          </ac:picMkLst>
        </pc:picChg>
        <pc:picChg chg="add mod">
          <ac:chgData name="Rebecca Diaz-Castrejon" userId="S::rebecca_neimandcollaborative.com#ext#@ncconnect.onmicrosoft.com::2e9df2d5-df92-4e5c-ad51-805d35800e25" providerId="AD" clId="Web-{16AF21B3-7372-6397-C647-33C199A85026}" dt="2024-03-26T10:29:07.994" v="583"/>
          <ac:picMkLst>
            <pc:docMk/>
            <pc:sldMk cId="2893568675" sldId="2147478932"/>
            <ac:picMk id="7" creationId="{7A0FC3CD-4629-72D2-461C-33D0BA8A620B}"/>
          </ac:picMkLst>
        </pc:picChg>
      </pc:sldChg>
      <pc:sldChg chg="addSp delSp modSp add replId">
        <pc:chgData name="Rebecca Diaz-Castrejon" userId="S::rebecca_neimandcollaborative.com#ext#@ncconnect.onmicrosoft.com::2e9df2d5-df92-4e5c-ad51-805d35800e25" providerId="AD" clId="Web-{16AF21B3-7372-6397-C647-33C199A85026}" dt="2024-03-26T10:52:41.753" v="637"/>
        <pc:sldMkLst>
          <pc:docMk/>
          <pc:sldMk cId="2211851732" sldId="2147478933"/>
        </pc:sldMkLst>
        <pc:spChg chg="mod">
          <ac:chgData name="Rebecca Diaz-Castrejon" userId="S::rebecca_neimandcollaborative.com#ext#@ncconnect.onmicrosoft.com::2e9df2d5-df92-4e5c-ad51-805d35800e25" providerId="AD" clId="Web-{16AF21B3-7372-6397-C647-33C199A85026}" dt="2024-03-26T10:35:14.336" v="632" actId="20577"/>
          <ac:spMkLst>
            <pc:docMk/>
            <pc:sldMk cId="2211851732" sldId="2147478933"/>
            <ac:spMk id="4" creationId="{1B21CC6D-E036-00BD-2EB3-EF48A91F4BB0}"/>
          </ac:spMkLst>
        </pc:spChg>
        <pc:spChg chg="mod">
          <ac:chgData name="Rebecca Diaz-Castrejon" userId="S::rebecca_neimandcollaborative.com#ext#@ncconnect.onmicrosoft.com::2e9df2d5-df92-4e5c-ad51-805d35800e25" providerId="AD" clId="Web-{16AF21B3-7372-6397-C647-33C199A85026}" dt="2024-03-26T10:32:06.460" v="599" actId="20577"/>
          <ac:spMkLst>
            <pc:docMk/>
            <pc:sldMk cId="2211851732" sldId="2147478933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16AF21B3-7372-6397-C647-33C199A85026}" dt="2024-03-26T10:32:46.663" v="613" actId="1076"/>
          <ac:spMkLst>
            <pc:docMk/>
            <pc:sldMk cId="2211851732" sldId="2147478933"/>
            <ac:spMk id="28" creationId="{9B79EAE5-C62F-CC48-5289-EB1EDA9950B7}"/>
          </ac:spMkLst>
        </pc:spChg>
        <pc:picChg chg="add mod">
          <ac:chgData name="Rebecca Diaz-Castrejon" userId="S::rebecca_neimandcollaborative.com#ext#@ncconnect.onmicrosoft.com::2e9df2d5-df92-4e5c-ad51-805d35800e25" providerId="AD" clId="Web-{16AF21B3-7372-6397-C647-33C199A85026}" dt="2024-03-26T10:52:41.753" v="637"/>
          <ac:picMkLst>
            <pc:docMk/>
            <pc:sldMk cId="2211851732" sldId="2147478933"/>
            <ac:picMk id="6" creationId="{8C058A6B-FAF4-3FCF-25B2-F0A72BDD3647}"/>
          </ac:picMkLst>
        </pc:picChg>
        <pc:picChg chg="del">
          <ac:chgData name="Rebecca Diaz-Castrejon" userId="S::rebecca_neimandcollaborative.com#ext#@ncconnect.onmicrosoft.com::2e9df2d5-df92-4e5c-ad51-805d35800e25" providerId="AD" clId="Web-{16AF21B3-7372-6397-C647-33C199A85026}" dt="2024-03-26T10:32:07.350" v="600"/>
          <ac:picMkLst>
            <pc:docMk/>
            <pc:sldMk cId="2211851732" sldId="2147478933"/>
            <ac:picMk id="7" creationId="{7A0FC3CD-4629-72D2-461C-33D0BA8A620B}"/>
          </ac:picMkLst>
        </pc:picChg>
      </pc:sldChg>
    </pc:docChg>
  </pc:docChgLst>
  <pc:docChgLst>
    <pc:chgData name="Rebecca Diaz-Castrejon" userId="S::rebecca_neimandcollaborative.com#ext#@ncconnect.onmicrosoft.com::2e9df2d5-df92-4e5c-ad51-805d35800e25" providerId="AD" clId="Web-{51D5D7C1-DD23-C91F-904E-7FAB9A962BAE}"/>
    <pc:docChg chg="modSld">
      <pc:chgData name="Rebecca Diaz-Castrejon" userId="S::rebecca_neimandcollaborative.com#ext#@ncconnect.onmicrosoft.com::2e9df2d5-df92-4e5c-ad51-805d35800e25" providerId="AD" clId="Web-{51D5D7C1-DD23-C91F-904E-7FAB9A962BAE}" dt="2024-06-11T20:49:19.706" v="28" actId="14100"/>
      <pc:docMkLst>
        <pc:docMk/>
      </pc:docMkLst>
      <pc:sldChg chg="addSp delSp modSp">
        <pc:chgData name="Rebecca Diaz-Castrejon" userId="S::rebecca_neimandcollaborative.com#ext#@ncconnect.onmicrosoft.com::2e9df2d5-df92-4e5c-ad51-805d35800e25" providerId="AD" clId="Web-{51D5D7C1-DD23-C91F-904E-7FAB9A962BAE}" dt="2024-06-11T20:49:19.706" v="28" actId="14100"/>
        <pc:sldMkLst>
          <pc:docMk/>
          <pc:sldMk cId="950196160" sldId="2147478938"/>
        </pc:sldMkLst>
        <pc:picChg chg="del">
          <ac:chgData name="Rebecca Diaz-Castrejon" userId="S::rebecca_neimandcollaborative.com#ext#@ncconnect.onmicrosoft.com::2e9df2d5-df92-4e5c-ad51-805d35800e25" providerId="AD" clId="Web-{51D5D7C1-DD23-C91F-904E-7FAB9A962BAE}" dt="2024-06-11T20:48:46.846" v="21"/>
          <ac:picMkLst>
            <pc:docMk/>
            <pc:sldMk cId="950196160" sldId="2147478938"/>
            <ac:picMk id="4" creationId="{6F85135F-6AB1-E1BF-2A99-4AFBC4520F6D}"/>
          </ac:picMkLst>
        </pc:picChg>
        <pc:picChg chg="add mod">
          <ac:chgData name="Rebecca Diaz-Castrejon" userId="S::rebecca_neimandcollaborative.com#ext#@ncconnect.onmicrosoft.com::2e9df2d5-df92-4e5c-ad51-805d35800e25" providerId="AD" clId="Web-{51D5D7C1-DD23-C91F-904E-7FAB9A962BAE}" dt="2024-06-11T20:49:19.706" v="28" actId="14100"/>
          <ac:picMkLst>
            <pc:docMk/>
            <pc:sldMk cId="950196160" sldId="2147478938"/>
            <ac:picMk id="5" creationId="{21270321-435D-5B20-4AD3-20BB5344E6EF}"/>
          </ac:picMkLst>
        </pc:picChg>
      </pc:sldChg>
      <pc:sldChg chg="addSp delSp modSp">
        <pc:chgData name="Rebecca Diaz-Castrejon" userId="S::rebecca_neimandcollaborative.com#ext#@ncconnect.onmicrosoft.com::2e9df2d5-df92-4e5c-ad51-805d35800e25" providerId="AD" clId="Web-{51D5D7C1-DD23-C91F-904E-7FAB9A962BAE}" dt="2024-06-11T20:47:39.798" v="6" actId="1076"/>
        <pc:sldMkLst>
          <pc:docMk/>
          <pc:sldMk cId="2774756065" sldId="2147478940"/>
        </pc:sldMkLst>
        <pc:picChg chg="del">
          <ac:chgData name="Rebecca Diaz-Castrejon" userId="S::rebecca_neimandcollaborative.com#ext#@ncconnect.onmicrosoft.com::2e9df2d5-df92-4e5c-ad51-805d35800e25" providerId="AD" clId="Web-{51D5D7C1-DD23-C91F-904E-7FAB9A962BAE}" dt="2024-06-11T20:47:13.453" v="0"/>
          <ac:picMkLst>
            <pc:docMk/>
            <pc:sldMk cId="2774756065" sldId="2147478940"/>
            <ac:picMk id="4" creationId="{0A555A3B-888F-62A8-4464-86C676A602EF}"/>
          </ac:picMkLst>
        </pc:picChg>
        <pc:picChg chg="add mod">
          <ac:chgData name="Rebecca Diaz-Castrejon" userId="S::rebecca_neimandcollaborative.com#ext#@ncconnect.onmicrosoft.com::2e9df2d5-df92-4e5c-ad51-805d35800e25" providerId="AD" clId="Web-{51D5D7C1-DD23-C91F-904E-7FAB9A962BAE}" dt="2024-06-11T20:47:39.798" v="6" actId="1076"/>
          <ac:picMkLst>
            <pc:docMk/>
            <pc:sldMk cId="2774756065" sldId="2147478940"/>
            <ac:picMk id="5" creationId="{73A338F9-B035-E970-0872-022994878334}"/>
          </ac:picMkLst>
        </pc:picChg>
      </pc:sldChg>
      <pc:sldChg chg="addSp delSp modSp">
        <pc:chgData name="Rebecca Diaz-Castrejon" userId="S::rebecca_neimandcollaborative.com#ext#@ncconnect.onmicrosoft.com::2e9df2d5-df92-4e5c-ad51-805d35800e25" providerId="AD" clId="Web-{51D5D7C1-DD23-C91F-904E-7FAB9A962BAE}" dt="2024-06-11T20:48:16.298" v="14" actId="1076"/>
        <pc:sldMkLst>
          <pc:docMk/>
          <pc:sldMk cId="1000759589" sldId="2147478941"/>
        </pc:sldMkLst>
        <pc:picChg chg="add mod">
          <ac:chgData name="Rebecca Diaz-Castrejon" userId="S::rebecca_neimandcollaborative.com#ext#@ncconnect.onmicrosoft.com::2e9df2d5-df92-4e5c-ad51-805d35800e25" providerId="AD" clId="Web-{51D5D7C1-DD23-C91F-904E-7FAB9A962BAE}" dt="2024-06-11T20:48:16.298" v="14" actId="1076"/>
          <ac:picMkLst>
            <pc:docMk/>
            <pc:sldMk cId="1000759589" sldId="2147478941"/>
            <ac:picMk id="4" creationId="{F3BA1060-44DB-BB42-09BD-BEECD3D62BA7}"/>
          </ac:picMkLst>
        </pc:picChg>
        <pc:picChg chg="del">
          <ac:chgData name="Rebecca Diaz-Castrejon" userId="S::rebecca_neimandcollaborative.com#ext#@ncconnect.onmicrosoft.com::2e9df2d5-df92-4e5c-ad51-805d35800e25" providerId="AD" clId="Web-{51D5D7C1-DD23-C91F-904E-7FAB9A962BAE}" dt="2024-06-11T20:47:43.579" v="7"/>
          <ac:picMkLst>
            <pc:docMk/>
            <pc:sldMk cId="1000759589" sldId="2147478941"/>
            <ac:picMk id="5" creationId="{2899A9E4-D1D3-5E9C-0D4F-1BFD27D53913}"/>
          </ac:picMkLst>
        </pc:picChg>
      </pc:sldChg>
      <pc:sldChg chg="addSp delSp modSp">
        <pc:chgData name="Rebecca Diaz-Castrejon" userId="S::rebecca_neimandcollaborative.com#ext#@ncconnect.onmicrosoft.com::2e9df2d5-df92-4e5c-ad51-805d35800e25" providerId="AD" clId="Web-{51D5D7C1-DD23-C91F-904E-7FAB9A962BAE}" dt="2024-06-11T20:48:42.643" v="20" actId="1076"/>
        <pc:sldMkLst>
          <pc:docMk/>
          <pc:sldMk cId="2780218045" sldId="2147478942"/>
        </pc:sldMkLst>
        <pc:picChg chg="add mod">
          <ac:chgData name="Rebecca Diaz-Castrejon" userId="S::rebecca_neimandcollaborative.com#ext#@ncconnect.onmicrosoft.com::2e9df2d5-df92-4e5c-ad51-805d35800e25" providerId="AD" clId="Web-{51D5D7C1-DD23-C91F-904E-7FAB9A962BAE}" dt="2024-06-11T20:48:42.643" v="20" actId="1076"/>
          <ac:picMkLst>
            <pc:docMk/>
            <pc:sldMk cId="2780218045" sldId="2147478942"/>
            <ac:picMk id="4" creationId="{0822D2DA-76A5-8948-9310-B6EF40D5C4EA}"/>
          </ac:picMkLst>
        </pc:picChg>
        <pc:picChg chg="del">
          <ac:chgData name="Rebecca Diaz-Castrejon" userId="S::rebecca_neimandcollaborative.com#ext#@ncconnect.onmicrosoft.com::2e9df2d5-df92-4e5c-ad51-805d35800e25" providerId="AD" clId="Web-{51D5D7C1-DD23-C91F-904E-7FAB9A962BAE}" dt="2024-06-11T20:48:19.439" v="15"/>
          <ac:picMkLst>
            <pc:docMk/>
            <pc:sldMk cId="2780218045" sldId="2147478942"/>
            <ac:picMk id="5" creationId="{A7055C1C-5E8B-C7DB-BF9F-7BC5D6278582}"/>
          </ac:picMkLst>
        </pc:picChg>
      </pc:sldChg>
    </pc:docChg>
  </pc:docChgLst>
  <pc:docChgLst>
    <pc:chgData name="Batton, Kathleen" userId="4ef56f2e-b55a-4668-b86f-e44055726add" providerId="ADAL" clId="{7D8EC41D-8A5F-484C-A64C-C93A1F668F64}"/>
    <pc:docChg chg="custSel modSld">
      <pc:chgData name="Batton, Kathleen" userId="4ef56f2e-b55a-4668-b86f-e44055726add" providerId="ADAL" clId="{7D8EC41D-8A5F-484C-A64C-C93A1F668F64}" dt="2024-05-28T15:46:36.793" v="82" actId="20577"/>
      <pc:docMkLst>
        <pc:docMk/>
      </pc:docMkLst>
      <pc:sldChg chg="modSp mod addCm modCm">
        <pc:chgData name="Batton, Kathleen" userId="4ef56f2e-b55a-4668-b86f-e44055726add" providerId="ADAL" clId="{7D8EC41D-8A5F-484C-A64C-C93A1F668F64}" dt="2024-05-28T15:39:13.576" v="9"/>
        <pc:sldMkLst>
          <pc:docMk/>
          <pc:sldMk cId="454940891" sldId="2147478936"/>
        </pc:sldMkLst>
        <pc:spChg chg="mod">
          <ac:chgData name="Batton, Kathleen" userId="4ef56f2e-b55a-4668-b86f-e44055726add" providerId="ADAL" clId="{7D8EC41D-8A5F-484C-A64C-C93A1F668F64}" dt="2024-05-28T15:38:02.233" v="8" actId="33524"/>
          <ac:spMkLst>
            <pc:docMk/>
            <pc:sldMk cId="454940891" sldId="2147478936"/>
            <ac:spMk id="11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tton, Kathleen" userId="4ef56f2e-b55a-4668-b86f-e44055726add" providerId="ADAL" clId="{7D8EC41D-8A5F-484C-A64C-C93A1F668F64}" dt="2024-05-28T15:39:13.576" v="9"/>
              <pc2:cmMkLst xmlns:pc2="http://schemas.microsoft.com/office/powerpoint/2019/9/main/command">
                <pc:docMk/>
                <pc:sldMk cId="454940891" sldId="2147478936"/>
                <pc2:cmMk id="{C785192A-5316-4D64-9588-25F6E96EA757}"/>
              </pc2:cmMkLst>
            </pc226:cmChg>
            <pc226:cmChg xmlns:pc226="http://schemas.microsoft.com/office/powerpoint/2022/06/main/command" chg="mod">
              <pc226:chgData name="Batton, Kathleen" userId="4ef56f2e-b55a-4668-b86f-e44055726add" providerId="ADAL" clId="{7D8EC41D-8A5F-484C-A64C-C93A1F668F64}" dt="2024-05-28T15:38:02.233" v="8" actId="33524"/>
              <pc2:cmMkLst xmlns:pc2="http://schemas.microsoft.com/office/powerpoint/2019/9/main/command">
                <pc:docMk/>
                <pc:sldMk cId="454940891" sldId="2147478936"/>
                <pc2:cmMk id="{0230ED2E-C323-4D8C-8E46-75B7ACD496F4}"/>
              </pc2:cmMkLst>
            </pc226:cmChg>
            <pc226:cmChg xmlns:pc226="http://schemas.microsoft.com/office/powerpoint/2022/06/main/command" chg="add">
              <pc226:chgData name="Batton, Kathleen" userId="4ef56f2e-b55a-4668-b86f-e44055726add" providerId="ADAL" clId="{7D8EC41D-8A5F-484C-A64C-C93A1F668F64}" dt="2024-05-28T15:37:46.314" v="7"/>
              <pc2:cmMkLst xmlns:pc2="http://schemas.microsoft.com/office/powerpoint/2019/9/main/command">
                <pc:docMk/>
                <pc:sldMk cId="454940891" sldId="2147478936"/>
                <pc2:cmMk id="{59D914A4-9A03-4D94-B21A-6842B54E9F86}"/>
              </pc2:cmMkLst>
            </pc226:cmChg>
          </p:ext>
        </pc:extLst>
      </pc:sldChg>
      <pc:sldChg chg="addCm">
        <pc:chgData name="Batton, Kathleen" userId="4ef56f2e-b55a-4668-b86f-e44055726add" providerId="ADAL" clId="{7D8EC41D-8A5F-484C-A64C-C93A1F668F64}" dt="2024-05-28T15:45:27.434" v="13"/>
        <pc:sldMkLst>
          <pc:docMk/>
          <pc:sldMk cId="950196160" sldId="214747893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tton, Kathleen" userId="4ef56f2e-b55a-4668-b86f-e44055726add" providerId="ADAL" clId="{7D8EC41D-8A5F-484C-A64C-C93A1F668F64}" dt="2024-05-28T15:44:17.550" v="12"/>
              <pc2:cmMkLst xmlns:pc2="http://schemas.microsoft.com/office/powerpoint/2019/9/main/command">
                <pc:docMk/>
                <pc:sldMk cId="950196160" sldId="2147478938"/>
                <pc2:cmMk id="{E6DCDA9A-8358-419F-9412-FCB8ADCFBEAC}"/>
              </pc2:cmMkLst>
            </pc226:cmChg>
            <pc226:cmChg xmlns:pc226="http://schemas.microsoft.com/office/powerpoint/2022/06/main/command" chg="add">
              <pc226:chgData name="Batton, Kathleen" userId="4ef56f2e-b55a-4668-b86f-e44055726add" providerId="ADAL" clId="{7D8EC41D-8A5F-484C-A64C-C93A1F668F64}" dt="2024-05-28T15:45:27.434" v="13"/>
              <pc2:cmMkLst xmlns:pc2="http://schemas.microsoft.com/office/powerpoint/2019/9/main/command">
                <pc:docMk/>
                <pc:sldMk cId="950196160" sldId="2147478938"/>
                <pc2:cmMk id="{17C544E3-78DF-4FB9-8F1B-7F99C3178C11}"/>
              </pc2:cmMkLst>
            </pc226:cmChg>
          </p:ext>
        </pc:extLst>
      </pc:sldChg>
      <pc:sldChg chg="addCm">
        <pc:chgData name="Batton, Kathleen" userId="4ef56f2e-b55a-4668-b86f-e44055726add" providerId="ADAL" clId="{7D8EC41D-8A5F-484C-A64C-C93A1F668F64}" dt="2024-05-28T15:41:50.367" v="11"/>
        <pc:sldMkLst>
          <pc:docMk/>
          <pc:sldMk cId="3992986913" sldId="214747893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atton, Kathleen" userId="4ef56f2e-b55a-4668-b86f-e44055726add" providerId="ADAL" clId="{7D8EC41D-8A5F-484C-A64C-C93A1F668F64}" dt="2024-05-28T15:41:50.367" v="11"/>
              <pc2:cmMkLst xmlns:pc2="http://schemas.microsoft.com/office/powerpoint/2019/9/main/command">
                <pc:docMk/>
                <pc:sldMk cId="3992986913" sldId="2147478939"/>
                <pc2:cmMk id="{30199926-8C32-4645-ACEA-774FD2932105}"/>
              </pc2:cmMkLst>
            </pc226:cmChg>
            <pc226:cmChg xmlns:pc226="http://schemas.microsoft.com/office/powerpoint/2022/06/main/command" chg="add">
              <pc226:chgData name="Batton, Kathleen" userId="4ef56f2e-b55a-4668-b86f-e44055726add" providerId="ADAL" clId="{7D8EC41D-8A5F-484C-A64C-C93A1F668F64}" dt="2024-05-28T15:40:33.751" v="10"/>
              <pc2:cmMkLst xmlns:pc2="http://schemas.microsoft.com/office/powerpoint/2019/9/main/command">
                <pc:docMk/>
                <pc:sldMk cId="3992986913" sldId="2147478939"/>
                <pc2:cmMk id="{99C254C2-F36D-4074-B4F4-AFD3EC78252C}"/>
              </pc2:cmMkLst>
            </pc226:cmChg>
          </p:ext>
        </pc:extLst>
      </pc:sldChg>
      <pc:sldChg chg="modSp mod">
        <pc:chgData name="Batton, Kathleen" userId="4ef56f2e-b55a-4668-b86f-e44055726add" providerId="ADAL" clId="{7D8EC41D-8A5F-484C-A64C-C93A1F668F64}" dt="2024-05-28T15:46:36.793" v="82" actId="20577"/>
        <pc:sldMkLst>
          <pc:docMk/>
          <pc:sldMk cId="3983646097" sldId="2147478944"/>
        </pc:sldMkLst>
        <pc:graphicFrameChg chg="modGraphic">
          <ac:chgData name="Batton, Kathleen" userId="4ef56f2e-b55a-4668-b86f-e44055726add" providerId="ADAL" clId="{7D8EC41D-8A5F-484C-A64C-C93A1F668F64}" dt="2024-05-28T15:46:36.793" v="82" actId="20577"/>
          <ac:graphicFrameMkLst>
            <pc:docMk/>
            <pc:sldMk cId="3983646097" sldId="2147478944"/>
            <ac:graphicFrameMk id="5" creationId="{3D66B686-3594-0FD5-A4C4-DF1FF45A76EB}"/>
          </ac:graphicFrameMkLst>
        </pc:graphicFrameChg>
      </pc:sldChg>
    </pc:docChg>
  </pc:docChgLst>
  <pc:docChgLst>
    <pc:chgData name="Burns, Victoria" userId="S::victoria.burns@dhhs.nc.gov::e12873be-dae0-4238-99f2-b206d8eaf839" providerId="AD" clId="Web-{8044265D-9264-14F5-E830-DFD4A0BB51C5}"/>
    <pc:docChg chg="mod">
      <pc:chgData name="Burns, Victoria" userId="S::victoria.burns@dhhs.nc.gov::e12873be-dae0-4238-99f2-b206d8eaf839" providerId="AD" clId="Web-{8044265D-9264-14F5-E830-DFD4A0BB51C5}" dt="2024-05-28T15:29:33.584" v="2"/>
      <pc:docMkLst>
        <pc:docMk/>
      </pc:docMkLst>
      <pc:sldChg chg="addCm">
        <pc:chgData name="Burns, Victoria" userId="S::victoria.burns@dhhs.nc.gov::e12873be-dae0-4238-99f2-b206d8eaf839" providerId="AD" clId="Web-{8044265D-9264-14F5-E830-DFD4A0BB51C5}" dt="2024-05-28T15:28:18.990" v="1"/>
        <pc:sldMkLst>
          <pc:docMk/>
          <pc:sldMk cId="454940891" sldId="214747893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urns, Victoria" userId="S::victoria.burns@dhhs.nc.gov::e12873be-dae0-4238-99f2-b206d8eaf839" providerId="AD" clId="Web-{8044265D-9264-14F5-E830-DFD4A0BB51C5}" dt="2024-05-28T15:28:18.990" v="1"/>
              <pc2:cmMkLst xmlns:pc2="http://schemas.microsoft.com/office/powerpoint/2019/9/main/command">
                <pc:docMk/>
                <pc:sldMk cId="454940891" sldId="2147478936"/>
                <pc2:cmMk id="{0230ED2E-C323-4D8C-8E46-75B7ACD496F4}"/>
              </pc2:cmMkLst>
            </pc226:cmChg>
          </p:ext>
        </pc:extLst>
      </pc:sldChg>
      <pc:sldChg chg="addCm">
        <pc:chgData name="Burns, Victoria" userId="S::victoria.burns@dhhs.nc.gov::e12873be-dae0-4238-99f2-b206d8eaf839" providerId="AD" clId="Web-{8044265D-9264-14F5-E830-DFD4A0BB51C5}" dt="2024-05-28T15:29:33.584" v="2"/>
        <pc:sldMkLst>
          <pc:docMk/>
          <pc:sldMk cId="3992986913" sldId="214747893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urns, Victoria" userId="S::victoria.burns@dhhs.nc.gov::e12873be-dae0-4238-99f2-b206d8eaf839" providerId="AD" clId="Web-{8044265D-9264-14F5-E830-DFD4A0BB51C5}" dt="2024-05-28T15:29:33.584" v="2"/>
              <pc2:cmMkLst xmlns:pc2="http://schemas.microsoft.com/office/powerpoint/2019/9/main/command">
                <pc:docMk/>
                <pc:sldMk cId="3992986913" sldId="2147478939"/>
                <pc2:cmMk id="{5BB5B99C-EA13-46EE-9814-74D8DB9BC51C}"/>
              </pc2:cmMkLst>
            </pc226:cmChg>
          </p:ext>
        </pc:extLst>
      </pc:sldChg>
    </pc:docChg>
  </pc:docChgLst>
  <pc:docChgLst>
    <pc:chgData name="Sarah Hutchinson" userId="S::sarah_neimandcollaborative.com#ext#@ncconnect.onmicrosoft.com::b58dcbc7-0afa-4a1c-baed-53722a993875" providerId="AD" clId="Web-{76E79696-1B56-8A0D-5230-BB8467106B70}"/>
    <pc:docChg chg="modSld">
      <pc:chgData name="Sarah Hutchinson" userId="S::sarah_neimandcollaborative.com#ext#@ncconnect.onmicrosoft.com::b58dcbc7-0afa-4a1c-baed-53722a993875" providerId="AD" clId="Web-{76E79696-1B56-8A0D-5230-BB8467106B70}" dt="2024-03-26T20:01:25.389" v="8"/>
      <pc:docMkLst>
        <pc:docMk/>
      </pc:docMkLst>
      <pc:sldChg chg="modCm">
        <pc:chgData name="Sarah Hutchinson" userId="S::sarah_neimandcollaborative.com#ext#@ncconnect.onmicrosoft.com::b58dcbc7-0afa-4a1c-baed-53722a993875" providerId="AD" clId="Web-{76E79696-1B56-8A0D-5230-BB8467106B70}" dt="2024-03-26T20:00:02.916" v="6"/>
        <pc:sldMkLst>
          <pc:docMk/>
          <pc:sldMk cId="3730067890" sldId="214747892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Hutchinson" userId="S::sarah_neimandcollaborative.com#ext#@ncconnect.onmicrosoft.com::b58dcbc7-0afa-4a1c-baed-53722a993875" providerId="AD" clId="Web-{76E79696-1B56-8A0D-5230-BB8467106B70}" dt="2024-03-26T20:00:02.916" v="6"/>
              <pc2:cmMkLst xmlns:pc2="http://schemas.microsoft.com/office/powerpoint/2019/9/main/command">
                <pc:docMk/>
                <pc:sldMk cId="3730067890" sldId="2147478927"/>
                <pc2:cmMk id="{A4069F71-AE17-4DE5-A963-FA36D662A0E4}"/>
              </pc2:cmMkLst>
              <pc226:cmRplyChg chg="add">
                <pc226:chgData name="Sarah Hutchinson" userId="S::sarah_neimandcollaborative.com#ext#@ncconnect.onmicrosoft.com::b58dcbc7-0afa-4a1c-baed-53722a993875" providerId="AD" clId="Web-{76E79696-1B56-8A0D-5230-BB8467106B70}" dt="2024-03-26T20:00:02.916" v="6"/>
                <pc2:cmRplyMkLst xmlns:pc2="http://schemas.microsoft.com/office/powerpoint/2019/9/main/command">
                  <pc:docMk/>
                  <pc:sldMk cId="3730067890" sldId="2147478927"/>
                  <pc2:cmMk id="{A4069F71-AE17-4DE5-A963-FA36D662A0E4}"/>
                  <pc2:cmRplyMk id="{AF072C59-4D15-4601-84E8-DAD28B78EF08}"/>
                </pc2:cmRplyMkLst>
              </pc226:cmRplyChg>
            </pc226:cmChg>
          </p:ext>
        </pc:extLst>
      </pc:sldChg>
      <pc:sldChg chg="modCm">
        <pc:chgData name="Sarah Hutchinson" userId="S::sarah_neimandcollaborative.com#ext#@ncconnect.onmicrosoft.com::b58dcbc7-0afa-4a1c-baed-53722a993875" providerId="AD" clId="Web-{76E79696-1B56-8A0D-5230-BB8467106B70}" dt="2024-03-26T19:53:54.196" v="0"/>
        <pc:sldMkLst>
          <pc:docMk/>
          <pc:sldMk cId="2428790265" sldId="214747893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Hutchinson" userId="S::sarah_neimandcollaborative.com#ext#@ncconnect.onmicrosoft.com::b58dcbc7-0afa-4a1c-baed-53722a993875" providerId="AD" clId="Web-{76E79696-1B56-8A0D-5230-BB8467106B70}" dt="2024-03-26T19:53:54.196" v="0"/>
              <pc2:cmMkLst xmlns:pc2="http://schemas.microsoft.com/office/powerpoint/2019/9/main/command">
                <pc:docMk/>
                <pc:sldMk cId="2428790265" sldId="2147478930"/>
                <pc2:cmMk id="{6A528FD6-D0DA-46EE-A762-0EA15F0B4388}"/>
              </pc2:cmMkLst>
              <pc226:cmRplyChg chg="add">
                <pc226:chgData name="Sarah Hutchinson" userId="S::sarah_neimandcollaborative.com#ext#@ncconnect.onmicrosoft.com::b58dcbc7-0afa-4a1c-baed-53722a993875" providerId="AD" clId="Web-{76E79696-1B56-8A0D-5230-BB8467106B70}" dt="2024-03-26T19:53:54.196" v="0"/>
                <pc2:cmRplyMkLst xmlns:pc2="http://schemas.microsoft.com/office/powerpoint/2019/9/main/command">
                  <pc:docMk/>
                  <pc:sldMk cId="2428790265" sldId="2147478930"/>
                  <pc2:cmMk id="{6A528FD6-D0DA-46EE-A762-0EA15F0B4388}"/>
                  <pc2:cmRplyMk id="{23915092-447D-40C1-A687-3AB3E3899B0E}"/>
                </pc2:cmRplyMkLst>
              </pc226:cmRplyChg>
            </pc226:cmChg>
          </p:ext>
        </pc:extLst>
      </pc:sldChg>
      <pc:sldChg chg="modCm">
        <pc:chgData name="Sarah Hutchinson" userId="S::sarah_neimandcollaborative.com#ext#@ncconnect.onmicrosoft.com::b58dcbc7-0afa-4a1c-baed-53722a993875" providerId="AD" clId="Web-{76E79696-1B56-8A0D-5230-BB8467106B70}" dt="2024-03-26T19:56:59.079" v="1"/>
        <pc:sldMkLst>
          <pc:docMk/>
          <pc:sldMk cId="2371416110" sldId="214747893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Hutchinson" userId="S::sarah_neimandcollaborative.com#ext#@ncconnect.onmicrosoft.com::b58dcbc7-0afa-4a1c-baed-53722a993875" providerId="AD" clId="Web-{76E79696-1B56-8A0D-5230-BB8467106B70}" dt="2024-03-26T19:56:59.079" v="1"/>
              <pc2:cmMkLst xmlns:pc2="http://schemas.microsoft.com/office/powerpoint/2019/9/main/command">
                <pc:docMk/>
                <pc:sldMk cId="2371416110" sldId="2147478931"/>
                <pc2:cmMk id="{7813028A-9490-40AD-B6E1-3A240A099AEE}"/>
              </pc2:cmMkLst>
              <pc226:cmRplyChg chg="add">
                <pc226:chgData name="Sarah Hutchinson" userId="S::sarah_neimandcollaborative.com#ext#@ncconnect.onmicrosoft.com::b58dcbc7-0afa-4a1c-baed-53722a993875" providerId="AD" clId="Web-{76E79696-1B56-8A0D-5230-BB8467106B70}" dt="2024-03-26T19:56:59.079" v="1"/>
                <pc2:cmRplyMkLst xmlns:pc2="http://schemas.microsoft.com/office/powerpoint/2019/9/main/command">
                  <pc:docMk/>
                  <pc:sldMk cId="2371416110" sldId="2147478931"/>
                  <pc2:cmMk id="{7813028A-9490-40AD-B6E1-3A240A099AEE}"/>
                  <pc2:cmRplyMk id="{E3A8A8EE-9B2D-403B-9D89-5001BEF2C659}"/>
                </pc2:cmRplyMkLst>
              </pc226:cmRplyChg>
            </pc226:cmChg>
          </p:ext>
        </pc:extLst>
      </pc:sldChg>
      <pc:sldChg chg="modSp">
        <pc:chgData name="Sarah Hutchinson" userId="S::sarah_neimandcollaborative.com#ext#@ncconnect.onmicrosoft.com::b58dcbc7-0afa-4a1c-baed-53722a993875" providerId="AD" clId="Web-{76E79696-1B56-8A0D-5230-BB8467106B70}" dt="2024-03-26T19:57:38.378" v="5" actId="20577"/>
        <pc:sldMkLst>
          <pc:docMk/>
          <pc:sldMk cId="2893568675" sldId="2147478932"/>
        </pc:sldMkLst>
        <pc:spChg chg="mod">
          <ac:chgData name="Sarah Hutchinson" userId="S::sarah_neimandcollaborative.com#ext#@ncconnect.onmicrosoft.com::b58dcbc7-0afa-4a1c-baed-53722a993875" providerId="AD" clId="Web-{76E79696-1B56-8A0D-5230-BB8467106B70}" dt="2024-03-26T19:57:38.378" v="5" actId="20577"/>
          <ac:spMkLst>
            <pc:docMk/>
            <pc:sldMk cId="2893568675" sldId="2147478932"/>
            <ac:spMk id="11" creationId="{00000000-0000-0000-0000-000000000000}"/>
          </ac:spMkLst>
        </pc:spChg>
      </pc:sldChg>
      <pc:sldChg chg="modCm">
        <pc:chgData name="Sarah Hutchinson" userId="S::sarah_neimandcollaborative.com#ext#@ncconnect.onmicrosoft.com::b58dcbc7-0afa-4a1c-baed-53722a993875" providerId="AD" clId="Web-{76E79696-1B56-8A0D-5230-BB8467106B70}" dt="2024-03-26T20:01:25.389" v="8"/>
        <pc:sldMkLst>
          <pc:docMk/>
          <pc:sldMk cId="2211851732" sldId="214747893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Hutchinson" userId="S::sarah_neimandcollaborative.com#ext#@ncconnect.onmicrosoft.com::b58dcbc7-0afa-4a1c-baed-53722a993875" providerId="AD" clId="Web-{76E79696-1B56-8A0D-5230-BB8467106B70}" dt="2024-03-26T20:01:25.389" v="8"/>
              <pc2:cmMkLst xmlns:pc2="http://schemas.microsoft.com/office/powerpoint/2019/9/main/command">
                <pc:docMk/>
                <pc:sldMk cId="2211851732" sldId="2147478933"/>
                <pc2:cmMk id="{5F6A1C92-75CA-4A91-B226-25A1196D60A5}"/>
              </pc2:cmMkLst>
              <pc226:cmRplyChg chg="add">
                <pc226:chgData name="Sarah Hutchinson" userId="S::sarah_neimandcollaborative.com#ext#@ncconnect.onmicrosoft.com::b58dcbc7-0afa-4a1c-baed-53722a993875" providerId="AD" clId="Web-{76E79696-1B56-8A0D-5230-BB8467106B70}" dt="2024-03-26T20:01:10.622" v="7"/>
                <pc2:cmRplyMkLst xmlns:pc2="http://schemas.microsoft.com/office/powerpoint/2019/9/main/command">
                  <pc:docMk/>
                  <pc:sldMk cId="2211851732" sldId="2147478933"/>
                  <pc2:cmMk id="{5F6A1C92-75CA-4A91-B226-25A1196D60A5}"/>
                  <pc2:cmRplyMk id="{2F468B72-E3EA-423F-B074-673FAF7AB4D3}"/>
                </pc2:cmRplyMkLst>
              </pc226:cmRplyChg>
              <pc226:cmRplyChg chg="add">
                <pc226:chgData name="Sarah Hutchinson" userId="S::sarah_neimandcollaborative.com#ext#@ncconnect.onmicrosoft.com::b58dcbc7-0afa-4a1c-baed-53722a993875" providerId="AD" clId="Web-{76E79696-1B56-8A0D-5230-BB8467106B70}" dt="2024-03-26T20:01:25.389" v="8"/>
                <pc2:cmRplyMkLst xmlns:pc2="http://schemas.microsoft.com/office/powerpoint/2019/9/main/command">
                  <pc:docMk/>
                  <pc:sldMk cId="2211851732" sldId="2147478933"/>
                  <pc2:cmMk id="{5F6A1C92-75CA-4A91-B226-25A1196D60A5}"/>
                  <pc2:cmRplyMk id="{C50469CA-D593-48F8-8A71-67534DA1B23E}"/>
                </pc2:cmRplyMkLst>
              </pc226:cmRplyChg>
            </pc226:cmChg>
          </p:ext>
        </pc:extLst>
      </pc:sldChg>
    </pc:docChg>
  </pc:docChgLst>
  <pc:docChgLst>
    <pc:chgData name="Rebecca Diaz-Castrejon" userId="S::rebecca_neimandcollaborative.com#ext#@ncconnect.onmicrosoft.com::2e9df2d5-df92-4e5c-ad51-805d35800e25" providerId="AD" clId="Web-{C778CC24-8141-9F84-6AAF-2B2B4B4090B3}"/>
    <pc:docChg chg="modSld">
      <pc:chgData name="Rebecca Diaz-Castrejon" userId="S::rebecca_neimandcollaborative.com#ext#@ncconnect.onmicrosoft.com::2e9df2d5-df92-4e5c-ad51-805d35800e25" providerId="AD" clId="Web-{C778CC24-8141-9F84-6AAF-2B2B4B4090B3}" dt="2024-06-04T01:07:08.352" v="6"/>
      <pc:docMkLst>
        <pc:docMk/>
      </pc:docMkLst>
      <pc:sldChg chg="modSp modCm">
        <pc:chgData name="Rebecca Diaz-Castrejon" userId="S::rebecca_neimandcollaborative.com#ext#@ncconnect.onmicrosoft.com::2e9df2d5-df92-4e5c-ad51-805d35800e25" providerId="AD" clId="Web-{C778CC24-8141-9F84-6AAF-2B2B4B4090B3}" dt="2024-06-04T01:07:08.352" v="6"/>
        <pc:sldMkLst>
          <pc:docMk/>
          <pc:sldMk cId="454940891" sldId="2147478936"/>
        </pc:sldMkLst>
        <pc:spChg chg="mod">
          <ac:chgData name="Rebecca Diaz-Castrejon" userId="S::rebecca_neimandcollaborative.com#ext#@ncconnect.onmicrosoft.com::2e9df2d5-df92-4e5c-ad51-805d35800e25" providerId="AD" clId="Web-{C778CC24-8141-9F84-6AAF-2B2B4B4090B3}" dt="2024-06-04T01:07:03.086" v="4" actId="20577"/>
          <ac:spMkLst>
            <pc:docMk/>
            <pc:sldMk cId="454940891" sldId="2147478936"/>
            <ac:spMk id="11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 modRxn">
              <pc226:chgData name="Rebecca Diaz-Castrejon" userId="S::rebecca_neimandcollaborative.com#ext#@ncconnect.onmicrosoft.com::2e9df2d5-df92-4e5c-ad51-805d35800e25" providerId="AD" clId="Web-{C778CC24-8141-9F84-6AAF-2B2B4B4090B3}" dt="2024-06-04T01:07:08.352" v="6"/>
              <pc2:cmMkLst xmlns:pc2="http://schemas.microsoft.com/office/powerpoint/2019/9/main/command">
                <pc:docMk/>
                <pc:sldMk cId="454940891" sldId="2147478936"/>
                <pc2:cmMk id="{C785192A-5316-4D64-9588-25F6E96EA757}"/>
              </pc2:cmMkLst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C778CC24-8141-9F84-6AAF-2B2B4B4090B3}" dt="2024-06-04T01:04:43.130" v="3" actId="20577"/>
              <pc2:cmMkLst xmlns:pc2="http://schemas.microsoft.com/office/powerpoint/2019/9/main/command">
                <pc:docMk/>
                <pc:sldMk cId="454940891" sldId="2147478936"/>
                <pc2:cmMk id="{13BE51E6-CE52-456C-96E1-B1B04E7628C5}"/>
              </pc2:cmMkLst>
            </pc226:cmChg>
          </p:ext>
        </pc:extLst>
      </pc:sldChg>
    </pc:docChg>
  </pc:docChgLst>
  <pc:docChgLst>
    <pc:chgData name="Rebecca Diaz-Castrejon" userId="S::rebecca_neimandcollaborative.com#ext#@ncconnect.onmicrosoft.com::2e9df2d5-df92-4e5c-ad51-805d35800e25" providerId="AD" clId="Web-{C02333B8-E755-69CA-ABA4-B1EA13B97600}"/>
    <pc:docChg chg="modSld">
      <pc:chgData name="Rebecca Diaz-Castrejon" userId="S::rebecca_neimandcollaborative.com#ext#@ncconnect.onmicrosoft.com::2e9df2d5-df92-4e5c-ad51-805d35800e25" providerId="AD" clId="Web-{C02333B8-E755-69CA-ABA4-B1EA13B97600}" dt="2024-03-27T00:24:11.365" v="404"/>
      <pc:docMkLst>
        <pc:docMk/>
      </pc:docMkLst>
      <pc:sldChg chg="addSp modSp modCm">
        <pc:chgData name="Rebecca Diaz-Castrejon" userId="S::rebecca_neimandcollaborative.com#ext#@ncconnect.onmicrosoft.com::2e9df2d5-df92-4e5c-ad51-805d35800e25" providerId="AD" clId="Web-{C02333B8-E755-69CA-ABA4-B1EA13B97600}" dt="2024-03-26T23:31:10.641" v="317" actId="20577"/>
        <pc:sldMkLst>
          <pc:docMk/>
          <pc:sldMk cId="3730067890" sldId="2147478927"/>
        </pc:sldMkLst>
        <pc:spChg chg="add mod">
          <ac:chgData name="Rebecca Diaz-Castrejon" userId="S::rebecca_neimandcollaborative.com#ext#@ncconnect.onmicrosoft.com::2e9df2d5-df92-4e5c-ad51-805d35800e25" providerId="AD" clId="Web-{C02333B8-E755-69CA-ABA4-B1EA13B97600}" dt="2024-03-26T23:31:10.641" v="317" actId="20577"/>
          <ac:spMkLst>
            <pc:docMk/>
            <pc:sldMk cId="3730067890" sldId="2147478927"/>
            <ac:spMk id="9" creationId="{B8D26FAF-4ECC-8E8B-5DDD-132A6DC42181}"/>
          </ac:spMkLst>
        </pc:spChg>
        <pc:spChg chg="mod">
          <ac:chgData name="Rebecca Diaz-Castrejon" userId="S::rebecca_neimandcollaborative.com#ext#@ncconnect.onmicrosoft.com::2e9df2d5-df92-4e5c-ad51-805d35800e25" providerId="AD" clId="Web-{C02333B8-E755-69CA-ABA4-B1EA13B97600}" dt="2024-03-26T23:27:34.965" v="297" actId="20577"/>
          <ac:spMkLst>
            <pc:docMk/>
            <pc:sldMk cId="3730067890" sldId="2147478927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C02333B8-E755-69CA-ABA4-B1EA13B97600}" dt="2024-03-26T23:28:04.028" v="313" actId="1076"/>
          <ac:spMkLst>
            <pc:docMk/>
            <pc:sldMk cId="3730067890" sldId="2147478927"/>
            <ac:spMk id="28" creationId="{9B79EAE5-C62F-CC48-5289-EB1EDA9950B7}"/>
          </ac:spMkLst>
        </pc:spChg>
        <pc:picChg chg="mod">
          <ac:chgData name="Rebecca Diaz-Castrejon" userId="S::rebecca_neimandcollaborative.com#ext#@ncconnect.onmicrosoft.com::2e9df2d5-df92-4e5c-ad51-805d35800e25" providerId="AD" clId="Web-{C02333B8-E755-69CA-ABA4-B1EA13B97600}" dt="2024-03-26T23:28:12.825" v="315" actId="1076"/>
          <ac:picMkLst>
            <pc:docMk/>
            <pc:sldMk cId="3730067890" sldId="2147478927"/>
            <ac:picMk id="6" creationId="{B234EF11-7510-B875-3D98-D80CFC74504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C02333B8-E755-69CA-ABA4-B1EA13B97600}" dt="2024-03-26T23:27:34.965" v="297" actId="20577"/>
              <pc2:cmMkLst xmlns:pc2="http://schemas.microsoft.com/office/powerpoint/2019/9/main/command">
                <pc:docMk/>
                <pc:sldMk cId="3730067890" sldId="2147478927"/>
                <pc2:cmMk id="{8C1FE428-0F4D-4C6D-A1EF-E591B254C569}"/>
              </pc2:cmMkLst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C02333B8-E755-69CA-ABA4-B1EA13B97600}" dt="2024-03-26T23:27:10.433" v="294"/>
              <pc2:cmMkLst xmlns:pc2="http://schemas.microsoft.com/office/powerpoint/2019/9/main/command">
                <pc:docMk/>
                <pc:sldMk cId="3730067890" sldId="2147478927"/>
                <pc2:cmMk id="{A4069F71-AE17-4DE5-A963-FA36D662A0E4}"/>
              </pc2:cmMkLst>
            </pc226:cmChg>
          </p:ext>
        </pc:extLst>
      </pc:sldChg>
      <pc:sldChg chg="addSp delSp modSp modCm">
        <pc:chgData name="Rebecca Diaz-Castrejon" userId="S::rebecca_neimandcollaborative.com#ext#@ncconnect.onmicrosoft.com::2e9df2d5-df92-4e5c-ad51-805d35800e25" providerId="AD" clId="Web-{C02333B8-E755-69CA-ABA4-B1EA13B97600}" dt="2024-03-26T22:54:17.172" v="124" actId="1076"/>
        <pc:sldMkLst>
          <pc:docMk/>
          <pc:sldMk cId="1397111192" sldId="2147478928"/>
        </pc:sldMkLst>
        <pc:spChg chg="add mod">
          <ac:chgData name="Rebecca Diaz-Castrejon" userId="S::rebecca_neimandcollaborative.com#ext#@ncconnect.onmicrosoft.com::2e9df2d5-df92-4e5c-ad51-805d35800e25" providerId="AD" clId="Web-{C02333B8-E755-69CA-ABA4-B1EA13B97600}" dt="2024-03-26T21:43:07.847" v="55" actId="20577"/>
          <ac:spMkLst>
            <pc:docMk/>
            <pc:sldMk cId="1397111192" sldId="2147478928"/>
            <ac:spMk id="7" creationId="{4B057E1B-A4ED-B199-1223-1C4E821B0CC9}"/>
          </ac:spMkLst>
        </pc:spChg>
        <pc:spChg chg="mod">
          <ac:chgData name="Rebecca Diaz-Castrejon" userId="S::rebecca_neimandcollaborative.com#ext#@ncconnect.onmicrosoft.com::2e9df2d5-df92-4e5c-ad51-805d35800e25" providerId="AD" clId="Web-{C02333B8-E755-69CA-ABA4-B1EA13B97600}" dt="2024-03-26T21:15:17.881" v="30" actId="20577"/>
          <ac:spMkLst>
            <pc:docMk/>
            <pc:sldMk cId="1397111192" sldId="2147478928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C02333B8-E755-69CA-ABA4-B1EA13B97600}" dt="2024-03-26T21:15:38.741" v="35" actId="14100"/>
          <ac:spMkLst>
            <pc:docMk/>
            <pc:sldMk cId="1397111192" sldId="2147478928"/>
            <ac:spMk id="26" creationId="{48CB811A-7FAD-23F0-F4C2-192F2099BA5B}"/>
          </ac:spMkLst>
        </pc:spChg>
        <pc:spChg chg="mod">
          <ac:chgData name="Rebecca Diaz-Castrejon" userId="S::rebecca_neimandcollaborative.com#ext#@ncconnect.onmicrosoft.com::2e9df2d5-df92-4e5c-ad51-805d35800e25" providerId="AD" clId="Web-{C02333B8-E755-69CA-ABA4-B1EA13B97600}" dt="2024-03-26T22:53:53.625" v="121" actId="14100"/>
          <ac:spMkLst>
            <pc:docMk/>
            <pc:sldMk cId="1397111192" sldId="2147478928"/>
            <ac:spMk id="28" creationId="{9B79EAE5-C62F-CC48-5289-EB1EDA9950B7}"/>
          </ac:spMkLst>
        </pc:spChg>
        <pc:picChg chg="del">
          <ac:chgData name="Rebecca Diaz-Castrejon" userId="S::rebecca_neimandcollaborative.com#ext#@ncconnect.onmicrosoft.com::2e9df2d5-df92-4e5c-ad51-805d35800e25" providerId="AD" clId="Web-{C02333B8-E755-69CA-ABA4-B1EA13B97600}" dt="2024-03-26T21:15:20.460" v="31"/>
          <ac:picMkLst>
            <pc:docMk/>
            <pc:sldMk cId="1397111192" sldId="2147478928"/>
            <ac:picMk id="6" creationId="{40AFF809-23CD-EAB0-45AF-D675D162C8DB}"/>
          </ac:picMkLst>
        </pc:picChg>
        <pc:picChg chg="add del mod">
          <ac:chgData name="Rebecca Diaz-Castrejon" userId="S::rebecca_neimandcollaborative.com#ext#@ncconnect.onmicrosoft.com::2e9df2d5-df92-4e5c-ad51-805d35800e25" providerId="AD" clId="Web-{C02333B8-E755-69CA-ABA4-B1EA13B97600}" dt="2024-03-26T21:36:13.870" v="47"/>
          <ac:picMkLst>
            <pc:docMk/>
            <pc:sldMk cId="1397111192" sldId="2147478928"/>
            <ac:picMk id="9" creationId="{75C8FA42-D277-D49B-8456-0D37FBED326B}"/>
          </ac:picMkLst>
        </pc:picChg>
        <pc:picChg chg="add del mod">
          <ac:chgData name="Rebecca Diaz-Castrejon" userId="S::rebecca_neimandcollaborative.com#ext#@ncconnect.onmicrosoft.com::2e9df2d5-df92-4e5c-ad51-805d35800e25" providerId="AD" clId="Web-{C02333B8-E755-69CA-ABA4-B1EA13B97600}" dt="2024-03-26T21:42:31.893" v="54"/>
          <ac:picMkLst>
            <pc:docMk/>
            <pc:sldMk cId="1397111192" sldId="2147478928"/>
            <ac:picMk id="10" creationId="{5C197AA4-8D67-3CD3-0172-1355E2EACE87}"/>
          </ac:picMkLst>
        </pc:picChg>
        <pc:picChg chg="add mod">
          <ac:chgData name="Rebecca Diaz-Castrejon" userId="S::rebecca_neimandcollaborative.com#ext#@ncconnect.onmicrosoft.com::2e9df2d5-df92-4e5c-ad51-805d35800e25" providerId="AD" clId="Web-{C02333B8-E755-69CA-ABA4-B1EA13B97600}" dt="2024-03-26T22:54:17.172" v="124" actId="1076"/>
          <ac:picMkLst>
            <pc:docMk/>
            <pc:sldMk cId="1397111192" sldId="2147478928"/>
            <ac:picMk id="12" creationId="{306D55C7-FDB3-42DE-5AE0-7629DD6591B5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C02333B8-E755-69CA-ABA4-B1EA13B97600}" dt="2024-03-26T21:14:09.209" v="24"/>
              <pc2:cmMkLst xmlns:pc2="http://schemas.microsoft.com/office/powerpoint/2019/9/main/command">
                <pc:docMk/>
                <pc:sldMk cId="1397111192" sldId="2147478928"/>
                <pc2:cmMk id="{D50C0D0A-AB5C-42DC-B457-ED4C7C095A7A}"/>
              </pc2:cmMkLst>
              <pc226:cmRplyChg chg="add">
                <pc226:chgData name="Rebecca Diaz-Castrejon" userId="S::rebecca_neimandcollaborative.com#ext#@ncconnect.onmicrosoft.com::2e9df2d5-df92-4e5c-ad51-805d35800e25" providerId="AD" clId="Web-{C02333B8-E755-69CA-ABA4-B1EA13B97600}" dt="2024-03-26T21:14:06.725" v="23"/>
                <pc2:cmRplyMkLst xmlns:pc2="http://schemas.microsoft.com/office/powerpoint/2019/9/main/command">
                  <pc:docMk/>
                  <pc:sldMk cId="1397111192" sldId="2147478928"/>
                  <pc2:cmMk id="{D50C0D0A-AB5C-42DC-B457-ED4C7C095A7A}"/>
                  <pc2:cmRplyMk id="{CC08C96A-13D0-48E1-82C6-F3345454721C}"/>
                </pc2:cmRplyMkLst>
              </pc226:cmRplyChg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C02333B8-E755-69CA-ABA4-B1EA13B97600}" dt="2024-03-26T21:11:54.911" v="22"/>
              <pc2:cmMkLst xmlns:pc2="http://schemas.microsoft.com/office/powerpoint/2019/9/main/command">
                <pc:docMk/>
                <pc:sldMk cId="1397111192" sldId="2147478928"/>
                <pc2:cmMk id="{8028D336-F0C3-4276-9A89-8DF02859312B}"/>
              </pc2:cmMkLst>
              <pc226:cmRplyChg chg="add">
                <pc226:chgData name="Rebecca Diaz-Castrejon" userId="S::rebecca_neimandcollaborative.com#ext#@ncconnect.onmicrosoft.com::2e9df2d5-df92-4e5c-ad51-805d35800e25" providerId="AD" clId="Web-{C02333B8-E755-69CA-ABA4-B1EA13B97600}" dt="2024-03-26T21:11:52.208" v="21"/>
                <pc2:cmRplyMkLst xmlns:pc2="http://schemas.microsoft.com/office/powerpoint/2019/9/main/command">
                  <pc:docMk/>
                  <pc:sldMk cId="1397111192" sldId="2147478928"/>
                  <pc2:cmMk id="{8028D336-F0C3-4276-9A89-8DF02859312B}"/>
                  <pc2:cmRplyMk id="{BFBB68F2-57E0-4726-8D8E-916574115C2E}"/>
                </pc2:cmRplyMkLst>
              </pc226:cmRplyChg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C02333B8-E755-69CA-ABA4-B1EA13B97600}" dt="2024-03-26T21:15:17.881" v="30" actId="20577"/>
              <pc2:cmMkLst xmlns:pc2="http://schemas.microsoft.com/office/powerpoint/2019/9/main/command">
                <pc:docMk/>
                <pc:sldMk cId="1397111192" sldId="2147478928"/>
                <pc2:cmMk id="{73C581D7-2D4D-4ABD-9BA0-C95AC7810F98}"/>
              </pc2:cmMkLst>
              <pc226:cmRplyChg chg="add">
                <pc226:chgData name="Rebecca Diaz-Castrejon" userId="S::rebecca_neimandcollaborative.com#ext#@ncconnect.onmicrosoft.com::2e9df2d5-df92-4e5c-ad51-805d35800e25" providerId="AD" clId="Web-{C02333B8-E755-69CA-ABA4-B1EA13B97600}" dt="2024-03-26T21:10:39.958" v="19"/>
                <pc2:cmRplyMkLst xmlns:pc2="http://schemas.microsoft.com/office/powerpoint/2019/9/main/command">
                  <pc:docMk/>
                  <pc:sldMk cId="1397111192" sldId="2147478928"/>
                  <pc2:cmMk id="{73C581D7-2D4D-4ABD-9BA0-C95AC7810F98}"/>
                  <pc2:cmRplyMk id="{49EC6243-59D3-4248-8E3A-A4CCF5EA6C45}"/>
                </pc2:cmRplyMkLst>
              </pc226:cmRplyChg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C02333B8-E755-69CA-ABA4-B1EA13B97600}" dt="2024-03-26T21:15:01.835" v="28"/>
              <pc2:cmMkLst xmlns:pc2="http://schemas.microsoft.com/office/powerpoint/2019/9/main/command">
                <pc:docMk/>
                <pc:sldMk cId="1397111192" sldId="2147478928"/>
                <pc2:cmMk id="{296FE6EB-178C-45F6-9579-858B154A8DC7}"/>
              </pc2:cmMkLst>
              <pc226:cmRplyChg chg="add">
                <pc226:chgData name="Rebecca Diaz-Castrejon" userId="S::rebecca_neimandcollaborative.com#ext#@ncconnect.onmicrosoft.com::2e9df2d5-df92-4e5c-ad51-805d35800e25" providerId="AD" clId="Web-{C02333B8-E755-69CA-ABA4-B1EA13B97600}" dt="2024-03-26T21:14:59.350" v="27"/>
                <pc2:cmRplyMkLst xmlns:pc2="http://schemas.microsoft.com/office/powerpoint/2019/9/main/command">
                  <pc:docMk/>
                  <pc:sldMk cId="1397111192" sldId="2147478928"/>
                  <pc2:cmMk id="{296FE6EB-178C-45F6-9579-858B154A8DC7}"/>
                  <pc2:cmRplyMk id="{B2A741BE-B7D1-4423-9C93-B3DA9A7D8FC9}"/>
                </pc2:cmRplyMkLst>
              </pc226:cmRplyChg>
            </pc226:cmChg>
          </p:ext>
        </pc:extLst>
      </pc:sldChg>
      <pc:sldChg chg="addSp delSp modSp">
        <pc:chgData name="Rebecca Diaz-Castrejon" userId="S::rebecca_neimandcollaborative.com#ext#@ncconnect.onmicrosoft.com::2e9df2d5-df92-4e5c-ad51-805d35800e25" providerId="AD" clId="Web-{C02333B8-E755-69CA-ABA4-B1EA13B97600}" dt="2024-03-26T22:00:52.072" v="72"/>
        <pc:sldMkLst>
          <pc:docMk/>
          <pc:sldMk cId="4255169408" sldId="2147478929"/>
        </pc:sldMkLst>
        <pc:spChg chg="add mod">
          <ac:chgData name="Rebecca Diaz-Castrejon" userId="S::rebecca_neimandcollaborative.com#ext#@ncconnect.onmicrosoft.com::2e9df2d5-df92-4e5c-ad51-805d35800e25" providerId="AD" clId="Web-{C02333B8-E755-69CA-ABA4-B1EA13B97600}" dt="2024-03-26T22:00:23.369" v="65" actId="20577"/>
          <ac:spMkLst>
            <pc:docMk/>
            <pc:sldMk cId="4255169408" sldId="2147478929"/>
            <ac:spMk id="9" creationId="{5ED43DA6-17CF-32B6-E119-C580B00AF48E}"/>
          </ac:spMkLst>
        </pc:spChg>
        <pc:spChg chg="mod">
          <ac:chgData name="Rebecca Diaz-Castrejon" userId="S::rebecca_neimandcollaborative.com#ext#@ncconnect.onmicrosoft.com::2e9df2d5-df92-4e5c-ad51-805d35800e25" providerId="AD" clId="Web-{C02333B8-E755-69CA-ABA4-B1EA13B97600}" dt="2024-03-26T21:59:36.414" v="64" actId="14100"/>
          <ac:spMkLst>
            <pc:docMk/>
            <pc:sldMk cId="4255169408" sldId="2147478929"/>
            <ac:spMk id="26" creationId="{48CB811A-7FAD-23F0-F4C2-192F2099BA5B}"/>
          </ac:spMkLst>
        </pc:spChg>
        <pc:picChg chg="del">
          <ac:chgData name="Rebecca Diaz-Castrejon" userId="S::rebecca_neimandcollaborative.com#ext#@ncconnect.onmicrosoft.com::2e9df2d5-df92-4e5c-ad51-805d35800e25" providerId="AD" clId="Web-{C02333B8-E755-69CA-ABA4-B1EA13B97600}" dt="2024-03-26T21:59:08.086" v="60"/>
          <ac:picMkLst>
            <pc:docMk/>
            <pc:sldMk cId="4255169408" sldId="2147478929"/>
            <ac:picMk id="6" creationId="{F3D6F66E-DC25-3233-3019-8781E1367669}"/>
          </ac:picMkLst>
        </pc:picChg>
        <pc:picChg chg="add mod">
          <ac:chgData name="Rebecca Diaz-Castrejon" userId="S::rebecca_neimandcollaborative.com#ext#@ncconnect.onmicrosoft.com::2e9df2d5-df92-4e5c-ad51-805d35800e25" providerId="AD" clId="Web-{C02333B8-E755-69CA-ABA4-B1EA13B97600}" dt="2024-03-26T22:00:52.072" v="72"/>
          <ac:picMkLst>
            <pc:docMk/>
            <pc:sldMk cId="4255169408" sldId="2147478929"/>
            <ac:picMk id="10" creationId="{90884A83-C64B-D96A-ACE5-68208CF08818}"/>
          </ac:picMkLst>
        </pc:picChg>
      </pc:sldChg>
      <pc:sldChg chg="addSp delSp modSp modCm">
        <pc:chgData name="Rebecca Diaz-Castrejon" userId="S::rebecca_neimandcollaborative.com#ext#@ncconnect.onmicrosoft.com::2e9df2d5-df92-4e5c-ad51-805d35800e25" providerId="AD" clId="Web-{C02333B8-E755-69CA-ABA4-B1EA13B97600}" dt="2024-03-26T21:10:15.895" v="18" actId="20577"/>
        <pc:sldMkLst>
          <pc:docMk/>
          <pc:sldMk cId="2428790265" sldId="2147478930"/>
        </pc:sldMkLst>
        <pc:spChg chg="add mod">
          <ac:chgData name="Rebecca Diaz-Castrejon" userId="S::rebecca_neimandcollaborative.com#ext#@ncconnect.onmicrosoft.com::2e9df2d5-df92-4e5c-ad51-805d35800e25" providerId="AD" clId="Web-{C02333B8-E755-69CA-ABA4-B1EA13B97600}" dt="2024-03-26T21:10:15.895" v="18" actId="20577"/>
          <ac:spMkLst>
            <pc:docMk/>
            <pc:sldMk cId="2428790265" sldId="2147478930"/>
            <ac:spMk id="9" creationId="{58CF05DF-37D7-2EA3-1D55-599BACB9D4B5}"/>
          </ac:spMkLst>
        </pc:spChg>
        <pc:spChg chg="mod">
          <ac:chgData name="Rebecca Diaz-Castrejon" userId="S::rebecca_neimandcollaborative.com#ext#@ncconnect.onmicrosoft.com::2e9df2d5-df92-4e5c-ad51-805d35800e25" providerId="AD" clId="Web-{C02333B8-E755-69CA-ABA4-B1EA13B97600}" dt="2024-03-26T21:03:14.142" v="5" actId="1076"/>
          <ac:spMkLst>
            <pc:docMk/>
            <pc:sldMk cId="2428790265" sldId="2147478930"/>
            <ac:spMk id="26" creationId="{48CB811A-7FAD-23F0-F4C2-192F2099BA5B}"/>
          </ac:spMkLst>
        </pc:spChg>
        <pc:picChg chg="del">
          <ac:chgData name="Rebecca Diaz-Castrejon" userId="S::rebecca_neimandcollaborative.com#ext#@ncconnect.onmicrosoft.com::2e9df2d5-df92-4e5c-ad51-805d35800e25" providerId="AD" clId="Web-{C02333B8-E755-69CA-ABA4-B1EA13B97600}" dt="2024-03-26T21:02:47.892" v="1"/>
          <ac:picMkLst>
            <pc:docMk/>
            <pc:sldMk cId="2428790265" sldId="2147478930"/>
            <ac:picMk id="6" creationId="{BC06FEEC-5549-7EF1-94C4-0C3FCB1EDFC4}"/>
          </ac:picMkLst>
        </pc:picChg>
        <pc:picChg chg="add mod">
          <ac:chgData name="Rebecca Diaz-Castrejon" userId="S::rebecca_neimandcollaborative.com#ext#@ncconnect.onmicrosoft.com::2e9df2d5-df92-4e5c-ad51-805d35800e25" providerId="AD" clId="Web-{C02333B8-E755-69CA-ABA4-B1EA13B97600}" dt="2024-03-26T21:04:19.596" v="15" actId="1076"/>
          <ac:picMkLst>
            <pc:docMk/>
            <pc:sldMk cId="2428790265" sldId="2147478930"/>
            <ac:picMk id="10" creationId="{4C075F56-E7D4-C59F-B4E4-61570859336B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C02333B8-E755-69CA-ABA4-B1EA13B97600}" dt="2024-03-26T21:09:55.817" v="17"/>
              <pc2:cmMkLst xmlns:pc2="http://schemas.microsoft.com/office/powerpoint/2019/9/main/command">
                <pc:docMk/>
                <pc:sldMk cId="2428790265" sldId="2147478930"/>
                <pc2:cmMk id="{6A528FD6-D0DA-46EE-A762-0EA15F0B4388}"/>
              </pc2:cmMkLst>
              <pc226:cmRplyChg chg="add">
                <pc226:chgData name="Rebecca Diaz-Castrejon" userId="S::rebecca_neimandcollaborative.com#ext#@ncconnect.onmicrosoft.com::2e9df2d5-df92-4e5c-ad51-805d35800e25" providerId="AD" clId="Web-{C02333B8-E755-69CA-ABA4-B1EA13B97600}" dt="2024-03-26T21:09:52.520" v="16"/>
                <pc2:cmRplyMkLst xmlns:pc2="http://schemas.microsoft.com/office/powerpoint/2019/9/main/command">
                  <pc:docMk/>
                  <pc:sldMk cId="2428790265" sldId="2147478930"/>
                  <pc2:cmMk id="{6A528FD6-D0DA-46EE-A762-0EA15F0B4388}"/>
                  <pc2:cmRplyMk id="{88631BB5-0635-43F4-93EF-82742DF1E6A5}"/>
                </pc2:cmRplyMkLst>
              </pc226:cmRplyChg>
            </pc226:cmChg>
          </p:ext>
        </pc:extLst>
      </pc:sldChg>
      <pc:sldChg chg="addSp delSp modSp modCm">
        <pc:chgData name="Rebecca Diaz-Castrejon" userId="S::rebecca_neimandcollaborative.com#ext#@ncconnect.onmicrosoft.com::2e9df2d5-df92-4e5c-ad51-805d35800e25" providerId="AD" clId="Web-{C02333B8-E755-69CA-ABA4-B1EA13B97600}" dt="2024-03-26T22:47:07.085" v="86"/>
        <pc:sldMkLst>
          <pc:docMk/>
          <pc:sldMk cId="2371416110" sldId="2147478931"/>
        </pc:sldMkLst>
        <pc:spChg chg="add mod">
          <ac:chgData name="Rebecca Diaz-Castrejon" userId="S::rebecca_neimandcollaborative.com#ext#@ncconnect.onmicrosoft.com::2e9df2d5-df92-4e5c-ad51-805d35800e25" providerId="AD" clId="Web-{C02333B8-E755-69CA-ABA4-B1EA13B97600}" dt="2024-03-26T22:46:17.412" v="79" actId="20577"/>
          <ac:spMkLst>
            <pc:docMk/>
            <pc:sldMk cId="2371416110" sldId="2147478931"/>
            <ac:spMk id="9" creationId="{37BE72D0-8878-BB58-370E-30D284A0A120}"/>
          </ac:spMkLst>
        </pc:spChg>
        <pc:picChg chg="del">
          <ac:chgData name="Rebecca Diaz-Castrejon" userId="S::rebecca_neimandcollaborative.com#ext#@ncconnect.onmicrosoft.com::2e9df2d5-df92-4e5c-ad51-805d35800e25" providerId="AD" clId="Web-{C02333B8-E755-69CA-ABA4-B1EA13B97600}" dt="2024-03-26T22:09:36.818" v="77"/>
          <ac:picMkLst>
            <pc:docMk/>
            <pc:sldMk cId="2371416110" sldId="2147478931"/>
            <ac:picMk id="6" creationId="{B9C894FA-807B-A881-70C6-59339AD98C9C}"/>
          </ac:picMkLst>
        </pc:picChg>
        <pc:picChg chg="add mod">
          <ac:chgData name="Rebecca Diaz-Castrejon" userId="S::rebecca_neimandcollaborative.com#ext#@ncconnect.onmicrosoft.com::2e9df2d5-df92-4e5c-ad51-805d35800e25" providerId="AD" clId="Web-{C02333B8-E755-69CA-ABA4-B1EA13B97600}" dt="2024-03-26T22:47:07.085" v="86"/>
          <ac:picMkLst>
            <pc:docMk/>
            <pc:sldMk cId="2371416110" sldId="2147478931"/>
            <ac:picMk id="6" creationId="{DDD18AEA-BAD6-6906-C47C-62CA595CF279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C02333B8-E755-69CA-ABA4-B1EA13B97600}" dt="2024-03-26T22:01:36.683" v="74"/>
              <pc2:cmMkLst xmlns:pc2="http://schemas.microsoft.com/office/powerpoint/2019/9/main/command">
                <pc:docMk/>
                <pc:sldMk cId="2371416110" sldId="2147478931"/>
                <pc2:cmMk id="{1397AA2E-4123-4468-9297-2C2FA3DE6937}"/>
              </pc2:cmMkLst>
              <pc226:cmRplyChg chg="add">
                <pc226:chgData name="Rebecca Diaz-Castrejon" userId="S::rebecca_neimandcollaborative.com#ext#@ncconnect.onmicrosoft.com::2e9df2d5-df92-4e5c-ad51-805d35800e25" providerId="AD" clId="Web-{C02333B8-E755-69CA-ABA4-B1EA13B97600}" dt="2024-03-26T22:01:34.292" v="73"/>
                <pc2:cmRplyMkLst xmlns:pc2="http://schemas.microsoft.com/office/powerpoint/2019/9/main/command">
                  <pc:docMk/>
                  <pc:sldMk cId="2371416110" sldId="2147478931"/>
                  <pc2:cmMk id="{1397AA2E-4123-4468-9297-2C2FA3DE6937}"/>
                  <pc2:cmRplyMk id="{48086F93-51A4-4B67-9F04-3C1736D3C879}"/>
                </pc2:cmRplyMkLst>
              </pc226:cmRplyChg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C02333B8-E755-69CA-ABA4-B1EA13B97600}" dt="2024-03-26T22:02:41.012" v="76"/>
              <pc2:cmMkLst xmlns:pc2="http://schemas.microsoft.com/office/powerpoint/2019/9/main/command">
                <pc:docMk/>
                <pc:sldMk cId="2371416110" sldId="2147478931"/>
                <pc2:cmMk id="{7813028A-9490-40AD-B6E1-3A240A099AEE}"/>
              </pc2:cmMkLst>
              <pc226:cmRplyChg chg="add">
                <pc226:chgData name="Rebecca Diaz-Castrejon" userId="S::rebecca_neimandcollaborative.com#ext#@ncconnect.onmicrosoft.com::2e9df2d5-df92-4e5c-ad51-805d35800e25" providerId="AD" clId="Web-{C02333B8-E755-69CA-ABA4-B1EA13B97600}" dt="2024-03-26T22:02:35.887" v="75"/>
                <pc2:cmRplyMkLst xmlns:pc2="http://schemas.microsoft.com/office/powerpoint/2019/9/main/command">
                  <pc:docMk/>
                  <pc:sldMk cId="2371416110" sldId="2147478931"/>
                  <pc2:cmMk id="{7813028A-9490-40AD-B6E1-3A240A099AEE}"/>
                  <pc2:cmRplyMk id="{E17A6793-22EE-4266-B6BA-3167722BB14E}"/>
                </pc2:cmRplyMkLst>
              </pc226:cmRplyChg>
            </pc226:cmChg>
          </p:ext>
        </pc:extLst>
      </pc:sldChg>
      <pc:sldChg chg="addSp modSp modCm">
        <pc:chgData name="Rebecca Diaz-Castrejon" userId="S::rebecca_neimandcollaborative.com#ext#@ncconnect.onmicrosoft.com::2e9df2d5-df92-4e5c-ad51-805d35800e25" providerId="AD" clId="Web-{C02333B8-E755-69CA-ABA4-B1EA13B97600}" dt="2024-03-26T23:26:20.526" v="293" actId="1076"/>
        <pc:sldMkLst>
          <pc:docMk/>
          <pc:sldMk cId="2893568675" sldId="2147478932"/>
        </pc:sldMkLst>
        <pc:spChg chg="add mod">
          <ac:chgData name="Rebecca Diaz-Castrejon" userId="S::rebecca_neimandcollaborative.com#ext#@ncconnect.onmicrosoft.com::2e9df2d5-df92-4e5c-ad51-805d35800e25" providerId="AD" clId="Web-{C02333B8-E755-69CA-ABA4-B1EA13B97600}" dt="2024-03-26T23:26:08.604" v="292" actId="20577"/>
          <ac:spMkLst>
            <pc:docMk/>
            <pc:sldMk cId="2893568675" sldId="2147478932"/>
            <ac:spMk id="9" creationId="{2C1C6481-F80F-C108-6BDE-0307CBE9CBC6}"/>
          </ac:spMkLst>
        </pc:spChg>
        <pc:spChg chg="mod">
          <ac:chgData name="Rebecca Diaz-Castrejon" userId="S::rebecca_neimandcollaborative.com#ext#@ncconnect.onmicrosoft.com::2e9df2d5-df92-4e5c-ad51-805d35800e25" providerId="AD" clId="Web-{C02333B8-E755-69CA-ABA4-B1EA13B97600}" dt="2024-03-26T23:25:29.587" v="291" actId="20577"/>
          <ac:spMkLst>
            <pc:docMk/>
            <pc:sldMk cId="2893568675" sldId="2147478932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C02333B8-E755-69CA-ABA4-B1EA13B97600}" dt="2024-03-26T23:25:28.837" v="282" actId="20577"/>
          <ac:spMkLst>
            <pc:docMk/>
            <pc:sldMk cId="2893568675" sldId="2147478932"/>
            <ac:spMk id="28" creationId="{9B79EAE5-C62F-CC48-5289-EB1EDA9950B7}"/>
          </ac:spMkLst>
        </pc:spChg>
        <pc:picChg chg="mod">
          <ac:chgData name="Rebecca Diaz-Castrejon" userId="S::rebecca_neimandcollaborative.com#ext#@ncconnect.onmicrosoft.com::2e9df2d5-df92-4e5c-ad51-805d35800e25" providerId="AD" clId="Web-{C02333B8-E755-69CA-ABA4-B1EA13B97600}" dt="2024-03-26T23:26:20.526" v="293" actId="1076"/>
          <ac:picMkLst>
            <pc:docMk/>
            <pc:sldMk cId="2893568675" sldId="2147478932"/>
            <ac:picMk id="7" creationId="{7A0FC3CD-4629-72D2-461C-33D0BA8A620B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C02333B8-E755-69CA-ABA4-B1EA13B97600}" dt="2024-03-26T23:18:11.531" v="212"/>
              <pc2:cmMkLst xmlns:pc2="http://schemas.microsoft.com/office/powerpoint/2019/9/main/command">
                <pc:docMk/>
                <pc:sldMk cId="2893568675" sldId="2147478932"/>
                <pc2:cmMk id="{DC77BD08-ADD7-41AB-A11E-6B9CFEC782A3}"/>
              </pc2:cmMkLst>
              <pc226:cmRplyChg chg="add">
                <pc226:chgData name="Rebecca Diaz-Castrejon" userId="S::rebecca_neimandcollaborative.com#ext#@ncconnect.onmicrosoft.com::2e9df2d5-df92-4e5c-ad51-805d35800e25" providerId="AD" clId="Web-{C02333B8-E755-69CA-ABA4-B1EA13B97600}" dt="2024-03-26T23:18:09.046" v="211"/>
                <pc2:cmRplyMkLst xmlns:pc2="http://schemas.microsoft.com/office/powerpoint/2019/9/main/command">
                  <pc:docMk/>
                  <pc:sldMk cId="2893568675" sldId="2147478932"/>
                  <pc2:cmMk id="{DC77BD08-ADD7-41AB-A11E-6B9CFEC782A3}"/>
                  <pc2:cmRplyMk id="{DDB59E23-81BB-4BBE-A497-194C9BDED153}"/>
                </pc2:cmRplyMkLst>
              </pc226:cmRplyChg>
            </pc226:cmChg>
          </p:ext>
        </pc:extLst>
      </pc:sldChg>
      <pc:sldChg chg="addSp delSp modSp modCm">
        <pc:chgData name="Rebecca Diaz-Castrejon" userId="S::rebecca_neimandcollaborative.com#ext#@ncconnect.onmicrosoft.com::2e9df2d5-df92-4e5c-ad51-805d35800e25" providerId="AD" clId="Web-{C02333B8-E755-69CA-ABA4-B1EA13B97600}" dt="2024-03-27T00:24:11.365" v="404"/>
        <pc:sldMkLst>
          <pc:docMk/>
          <pc:sldMk cId="2211851732" sldId="2147478933"/>
        </pc:sldMkLst>
        <pc:spChg chg="add mod">
          <ac:chgData name="Rebecca Diaz-Castrejon" userId="S::rebecca_neimandcollaborative.com#ext#@ncconnect.onmicrosoft.com::2e9df2d5-df92-4e5c-ad51-805d35800e25" providerId="AD" clId="Web-{C02333B8-E755-69CA-ABA4-B1EA13B97600}" dt="2024-03-27T00:23:32.099" v="396" actId="20577"/>
          <ac:spMkLst>
            <pc:docMk/>
            <pc:sldMk cId="2211851732" sldId="2147478933"/>
            <ac:spMk id="9" creationId="{7A1B142F-F12F-E6B3-13A9-84B168CBAA4A}"/>
          </ac:spMkLst>
        </pc:spChg>
        <pc:spChg chg="mod">
          <ac:chgData name="Rebecca Diaz-Castrejon" userId="S::rebecca_neimandcollaborative.com#ext#@ncconnect.onmicrosoft.com::2e9df2d5-df92-4e5c-ad51-805d35800e25" providerId="AD" clId="Web-{C02333B8-E755-69CA-ABA4-B1EA13B97600}" dt="2024-03-26T23:37:16.180" v="366" actId="20577"/>
          <ac:spMkLst>
            <pc:docMk/>
            <pc:sldMk cId="2211851732" sldId="2147478933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C02333B8-E755-69CA-ABA4-B1EA13B97600}" dt="2024-03-27T00:06:51.124" v="381" actId="1076"/>
          <ac:spMkLst>
            <pc:docMk/>
            <pc:sldMk cId="2211851732" sldId="2147478933"/>
            <ac:spMk id="26" creationId="{48CB811A-7FAD-23F0-F4C2-192F2099BA5B}"/>
          </ac:spMkLst>
        </pc:spChg>
        <pc:spChg chg="mod">
          <ac:chgData name="Rebecca Diaz-Castrejon" userId="S::rebecca_neimandcollaborative.com#ext#@ncconnect.onmicrosoft.com::2e9df2d5-df92-4e5c-ad51-805d35800e25" providerId="AD" clId="Web-{C02333B8-E755-69CA-ABA4-B1EA13B97600}" dt="2024-03-26T23:37:26.071" v="374" actId="20577"/>
          <ac:spMkLst>
            <pc:docMk/>
            <pc:sldMk cId="2211851732" sldId="2147478933"/>
            <ac:spMk id="28" creationId="{9B79EAE5-C62F-CC48-5289-EB1EDA9950B7}"/>
          </ac:spMkLst>
        </pc:spChg>
        <pc:picChg chg="del">
          <ac:chgData name="Rebecca Diaz-Castrejon" userId="S::rebecca_neimandcollaborative.com#ext#@ncconnect.onmicrosoft.com::2e9df2d5-df92-4e5c-ad51-805d35800e25" providerId="AD" clId="Web-{C02333B8-E755-69CA-ABA4-B1EA13B97600}" dt="2024-03-26T23:38:15.697" v="375"/>
          <ac:picMkLst>
            <pc:docMk/>
            <pc:sldMk cId="2211851732" sldId="2147478933"/>
            <ac:picMk id="6" creationId="{8C058A6B-FAF4-3FCF-25B2-F0A72BDD3647}"/>
          </ac:picMkLst>
        </pc:picChg>
        <pc:picChg chg="add del mod">
          <ac:chgData name="Rebecca Diaz-Castrejon" userId="S::rebecca_neimandcollaborative.com#ext#@ncconnect.onmicrosoft.com::2e9df2d5-df92-4e5c-ad51-805d35800e25" providerId="AD" clId="Web-{C02333B8-E755-69CA-ABA4-B1EA13B97600}" dt="2024-03-27T00:23:34.505" v="397"/>
          <ac:picMkLst>
            <pc:docMk/>
            <pc:sldMk cId="2211851732" sldId="2147478933"/>
            <ac:picMk id="10" creationId="{212F03B8-EB62-029A-CF88-96DB7158A83F}"/>
          </ac:picMkLst>
        </pc:picChg>
        <pc:picChg chg="add mod">
          <ac:chgData name="Rebecca Diaz-Castrejon" userId="S::rebecca_neimandcollaborative.com#ext#@ncconnect.onmicrosoft.com::2e9df2d5-df92-4e5c-ad51-805d35800e25" providerId="AD" clId="Web-{C02333B8-E755-69CA-ABA4-B1EA13B97600}" dt="2024-03-27T00:24:11.365" v="404"/>
          <ac:picMkLst>
            <pc:docMk/>
            <pc:sldMk cId="2211851732" sldId="2147478933"/>
            <ac:picMk id="12" creationId="{616792ED-EC6C-CBE2-6899-3ACCDF50BC2C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C02333B8-E755-69CA-ABA4-B1EA13B97600}" dt="2024-03-27T00:05:32.638" v="377"/>
              <pc2:cmMkLst xmlns:pc2="http://schemas.microsoft.com/office/powerpoint/2019/9/main/command">
                <pc:docMk/>
                <pc:sldMk cId="2211851732" sldId="2147478933"/>
                <pc2:cmMk id="{5F6A1C92-75CA-4A91-B226-25A1196D60A5}"/>
              </pc2:cmMkLst>
              <pc226:cmRplyChg chg="add">
                <pc226:chgData name="Rebecca Diaz-Castrejon" userId="S::rebecca_neimandcollaborative.com#ext#@ncconnect.onmicrosoft.com::2e9df2d5-df92-4e5c-ad51-805d35800e25" providerId="AD" clId="Web-{C02333B8-E755-69CA-ABA4-B1EA13B97600}" dt="2024-03-27T00:05:30.341" v="376"/>
                <pc2:cmRplyMkLst xmlns:pc2="http://schemas.microsoft.com/office/powerpoint/2019/9/main/command">
                  <pc:docMk/>
                  <pc:sldMk cId="2211851732" sldId="2147478933"/>
                  <pc2:cmMk id="{5F6A1C92-75CA-4A91-B226-25A1196D60A5}"/>
                  <pc2:cmRplyMk id="{3D668372-CE3E-4918-BC63-2FB8A15D4103}"/>
                </pc2:cmRplyMkLst>
              </pc226:cmRplyChg>
            </pc226:cmChg>
            <pc226:cmChg xmlns:pc226="http://schemas.microsoft.com/office/powerpoint/2022/06/main/command" chg="mod">
              <pc226:chgData name="Rebecca Diaz-Castrejon" userId="S::rebecca_neimandcollaborative.com#ext#@ncconnect.onmicrosoft.com::2e9df2d5-df92-4e5c-ad51-805d35800e25" providerId="AD" clId="Web-{C02333B8-E755-69CA-ABA4-B1EA13B97600}" dt="2024-03-26T23:36:52.742" v="358"/>
              <pc2:cmMkLst xmlns:pc2="http://schemas.microsoft.com/office/powerpoint/2019/9/main/command">
                <pc:docMk/>
                <pc:sldMk cId="2211851732" sldId="2147478933"/>
                <pc2:cmMk id="{6752DFA7-4146-4DBF-9841-497966E90510}"/>
              </pc2:cmMkLst>
              <pc226:cmRplyChg chg="add">
                <pc226:chgData name="Rebecca Diaz-Castrejon" userId="S::rebecca_neimandcollaborative.com#ext#@ncconnect.onmicrosoft.com::2e9df2d5-df92-4e5c-ad51-805d35800e25" providerId="AD" clId="Web-{C02333B8-E755-69CA-ABA4-B1EA13B97600}" dt="2024-03-26T23:36:50.383" v="357"/>
                <pc2:cmRplyMkLst xmlns:pc2="http://schemas.microsoft.com/office/powerpoint/2019/9/main/command">
                  <pc:docMk/>
                  <pc:sldMk cId="2211851732" sldId="2147478933"/>
                  <pc2:cmMk id="{6752DFA7-4146-4DBF-9841-497966E90510}"/>
                  <pc2:cmRplyMk id="{CC0EDCDD-20AA-4B88-854E-6FF09B64E8E6}"/>
                </pc2:cmRplyMkLst>
              </pc226:cmRplyChg>
            </pc226:cmChg>
          </p:ext>
        </pc:extLst>
      </pc:sldChg>
    </pc:docChg>
  </pc:docChgLst>
  <pc:docChgLst>
    <pc:chgData name="Yarbrough, Ginger" userId="5eadee57-f39e-44e8-9b5e-c4592cafa7cd" providerId="ADAL" clId="{C257422A-F866-4F2F-A644-C4D394EC293D}"/>
    <pc:docChg chg="">
      <pc:chgData name="Yarbrough, Ginger" userId="5eadee57-f39e-44e8-9b5e-c4592cafa7cd" providerId="ADAL" clId="{C257422A-F866-4F2F-A644-C4D394EC293D}" dt="2024-05-30T16:16:36.664" v="6"/>
      <pc:docMkLst>
        <pc:docMk/>
      </pc:docMkLst>
      <pc:sldChg chg="addCm modCm">
        <pc:chgData name="Yarbrough, Ginger" userId="5eadee57-f39e-44e8-9b5e-c4592cafa7cd" providerId="ADAL" clId="{C257422A-F866-4F2F-A644-C4D394EC293D}" dt="2024-05-30T16:08:29.289" v="2"/>
        <pc:sldMkLst>
          <pc:docMk/>
          <pc:sldMk cId="454940891" sldId="214747893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Yarbrough, Ginger" userId="5eadee57-f39e-44e8-9b5e-c4592cafa7cd" providerId="ADAL" clId="{C257422A-F866-4F2F-A644-C4D394EC293D}" dt="2024-05-30T16:07:34.085" v="1"/>
              <pc2:cmMkLst xmlns:pc2="http://schemas.microsoft.com/office/powerpoint/2019/9/main/command">
                <pc:docMk/>
                <pc:sldMk cId="454940891" sldId="2147478936"/>
                <pc2:cmMk id="{ADEC936C-C6DA-44E5-A4B2-D7317EA28F16}"/>
              </pc2:cmMkLst>
            </pc226:cmChg>
            <pc226:cmChg xmlns:pc226="http://schemas.microsoft.com/office/powerpoint/2022/06/main/command" chg="">
              <pc226:chgData name="Yarbrough, Ginger" userId="5eadee57-f39e-44e8-9b5e-c4592cafa7cd" providerId="ADAL" clId="{C257422A-F866-4F2F-A644-C4D394EC293D}" dt="2024-05-30T16:05:18.224" v="0"/>
              <pc2:cmMkLst xmlns:pc2="http://schemas.microsoft.com/office/powerpoint/2019/9/main/command">
                <pc:docMk/>
                <pc:sldMk cId="454940891" sldId="2147478936"/>
                <pc2:cmMk id="{A954A6BD-9BAE-4E07-89B1-72DF19CFEFD9}"/>
              </pc2:cmMkLst>
              <pc226:cmRplyChg chg="add">
                <pc226:chgData name="Yarbrough, Ginger" userId="5eadee57-f39e-44e8-9b5e-c4592cafa7cd" providerId="ADAL" clId="{C257422A-F866-4F2F-A644-C4D394EC293D}" dt="2024-05-30T16:05:18.224" v="0"/>
                <pc2:cmRplyMkLst xmlns:pc2="http://schemas.microsoft.com/office/powerpoint/2019/9/main/command">
                  <pc:docMk/>
                  <pc:sldMk cId="454940891" sldId="2147478936"/>
                  <pc2:cmMk id="{A954A6BD-9BAE-4E07-89B1-72DF19CFEFD9}"/>
                  <pc2:cmRplyMk id="{562B5DB8-8B9F-458B-BCF8-4CF94A3374B7}"/>
                </pc2:cmRplyMkLst>
              </pc226:cmRplyChg>
            </pc226:cmChg>
            <pc226:cmChg xmlns:pc226="http://schemas.microsoft.com/office/powerpoint/2022/06/main/command" chg="add">
              <pc226:chgData name="Yarbrough, Ginger" userId="5eadee57-f39e-44e8-9b5e-c4592cafa7cd" providerId="ADAL" clId="{C257422A-F866-4F2F-A644-C4D394EC293D}" dt="2024-05-30T16:08:29.289" v="2"/>
              <pc2:cmMkLst xmlns:pc2="http://schemas.microsoft.com/office/powerpoint/2019/9/main/command">
                <pc:docMk/>
                <pc:sldMk cId="454940891" sldId="2147478936"/>
                <pc2:cmMk id="{13BE51E6-CE52-456C-96E1-B1B04E7628C5}"/>
              </pc2:cmMkLst>
            </pc226:cmChg>
          </p:ext>
        </pc:extLst>
      </pc:sldChg>
      <pc:sldChg chg="addCm">
        <pc:chgData name="Yarbrough, Ginger" userId="5eadee57-f39e-44e8-9b5e-c4592cafa7cd" providerId="ADAL" clId="{C257422A-F866-4F2F-A644-C4D394EC293D}" dt="2024-05-30T16:14:26.117" v="5"/>
        <pc:sldMkLst>
          <pc:docMk/>
          <pc:sldMk cId="3571642447" sldId="214747893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Yarbrough, Ginger" userId="5eadee57-f39e-44e8-9b5e-c4592cafa7cd" providerId="ADAL" clId="{C257422A-F866-4F2F-A644-C4D394EC293D}" dt="2024-05-30T16:14:26.117" v="5"/>
              <pc2:cmMkLst xmlns:pc2="http://schemas.microsoft.com/office/powerpoint/2019/9/main/command">
                <pc:docMk/>
                <pc:sldMk cId="3571642447" sldId="2147478937"/>
                <pc2:cmMk id="{029E0EF6-B52F-4542-B368-C1D4D224DB4D}"/>
              </pc2:cmMkLst>
            </pc226:cmChg>
          </p:ext>
        </pc:extLst>
      </pc:sldChg>
      <pc:sldChg chg="modCm">
        <pc:chgData name="Yarbrough, Ginger" userId="5eadee57-f39e-44e8-9b5e-c4592cafa7cd" providerId="ADAL" clId="{C257422A-F866-4F2F-A644-C4D394EC293D}" dt="2024-05-30T16:16:36.664" v="6"/>
        <pc:sldMkLst>
          <pc:docMk/>
          <pc:sldMk cId="950196160" sldId="214747893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Yarbrough, Ginger" userId="5eadee57-f39e-44e8-9b5e-c4592cafa7cd" providerId="ADAL" clId="{C257422A-F866-4F2F-A644-C4D394EC293D}" dt="2024-05-30T16:16:36.664" v="6"/>
              <pc2:cmMkLst xmlns:pc2="http://schemas.microsoft.com/office/powerpoint/2019/9/main/command">
                <pc:docMk/>
                <pc:sldMk cId="950196160" sldId="2147478938"/>
                <pc2:cmMk id="{04EA83E0-80B1-475C-B0BB-4816DF9F9EB4}"/>
              </pc2:cmMkLst>
              <pc226:cmRplyChg chg="add">
                <pc226:chgData name="Yarbrough, Ginger" userId="5eadee57-f39e-44e8-9b5e-c4592cafa7cd" providerId="ADAL" clId="{C257422A-F866-4F2F-A644-C4D394EC293D}" dt="2024-05-30T16:16:36.664" v="6"/>
                <pc2:cmRplyMkLst xmlns:pc2="http://schemas.microsoft.com/office/powerpoint/2019/9/main/command">
                  <pc:docMk/>
                  <pc:sldMk cId="950196160" sldId="2147478938"/>
                  <pc2:cmMk id="{04EA83E0-80B1-475C-B0BB-4816DF9F9EB4}"/>
                  <pc2:cmRplyMk id="{F1AE0F09-438A-4C7E-8B2F-1F6F61D1E7FF}"/>
                </pc2:cmRplyMkLst>
              </pc226:cmRplyChg>
            </pc226:cmChg>
          </p:ext>
        </pc:extLst>
      </pc:sldChg>
      <pc:sldChg chg="modCm">
        <pc:chgData name="Yarbrough, Ginger" userId="5eadee57-f39e-44e8-9b5e-c4592cafa7cd" providerId="ADAL" clId="{C257422A-F866-4F2F-A644-C4D394EC293D}" dt="2024-05-30T16:11:01.569" v="4"/>
        <pc:sldMkLst>
          <pc:docMk/>
          <pc:sldMk cId="3992986913" sldId="214747893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Yarbrough, Ginger" userId="5eadee57-f39e-44e8-9b5e-c4592cafa7cd" providerId="ADAL" clId="{C257422A-F866-4F2F-A644-C4D394EC293D}" dt="2024-05-30T16:11:01.569" v="4"/>
              <pc2:cmMkLst xmlns:pc2="http://schemas.microsoft.com/office/powerpoint/2019/9/main/command">
                <pc:docMk/>
                <pc:sldMk cId="3992986913" sldId="2147478939"/>
                <pc2:cmMk id="{99C254C2-F36D-4074-B4F4-AFD3EC78252C}"/>
              </pc2:cmMkLst>
              <pc226:cmRplyChg chg="add mod">
                <pc226:chgData name="Yarbrough, Ginger" userId="5eadee57-f39e-44e8-9b5e-c4592cafa7cd" providerId="ADAL" clId="{C257422A-F866-4F2F-A644-C4D394EC293D}" dt="2024-05-30T16:11:01.569" v="4"/>
                <pc2:cmRplyMkLst xmlns:pc2="http://schemas.microsoft.com/office/powerpoint/2019/9/main/command">
                  <pc:docMk/>
                  <pc:sldMk cId="3992986913" sldId="2147478939"/>
                  <pc2:cmMk id="{99C254C2-F36D-4074-B4F4-AFD3EC78252C}"/>
                  <pc2:cmRplyMk id="{97C08D84-D344-45AA-86BC-8F1193F3ADA2}"/>
                </pc2:cmRplyMkLst>
              </pc226:cmRplyChg>
            </pc226:cmChg>
          </p:ext>
        </pc:extLst>
      </pc:sldChg>
    </pc:docChg>
  </pc:docChgLst>
  <pc:docChgLst>
    <pc:chgData name="Hawkes, Deanna" userId="S::deanna.hawkes@dhhs.nc.gov::3c064f46-76ae-4643-b912-e931f4826ded" providerId="AD" clId="Web-{80853AC3-56FC-6AFF-A311-8A9353462AE0}"/>
    <pc:docChg chg="modSld">
      <pc:chgData name="Hawkes, Deanna" userId="S::deanna.hawkes@dhhs.nc.gov::3c064f46-76ae-4643-b912-e931f4826ded" providerId="AD" clId="Web-{80853AC3-56FC-6AFF-A311-8A9353462AE0}" dt="2024-05-23T21:09:17.072" v="124"/>
      <pc:docMkLst>
        <pc:docMk/>
      </pc:docMkLst>
      <pc:sldChg chg="addCm">
        <pc:chgData name="Hawkes, Deanna" userId="S::deanna.hawkes@dhhs.nc.gov::3c064f46-76ae-4643-b912-e931f4826ded" providerId="AD" clId="Web-{80853AC3-56FC-6AFF-A311-8A9353462AE0}" dt="2024-05-23T21:00:56.403" v="0"/>
        <pc:sldMkLst>
          <pc:docMk/>
          <pc:sldMk cId="454940891" sldId="214747893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Hawkes, Deanna" userId="S::deanna.hawkes@dhhs.nc.gov::3c064f46-76ae-4643-b912-e931f4826ded" providerId="AD" clId="Web-{80853AC3-56FC-6AFF-A311-8A9353462AE0}" dt="2024-05-23T21:00:56.403" v="0"/>
              <pc2:cmMkLst xmlns:pc2="http://schemas.microsoft.com/office/powerpoint/2019/9/main/command">
                <pc:docMk/>
                <pc:sldMk cId="454940891" sldId="2147478936"/>
                <pc2:cmMk id="{A81C190F-7059-4740-9BE2-345E52D2C45A}"/>
              </pc2:cmMkLst>
            </pc226:cmChg>
          </p:ext>
        </pc:extLst>
      </pc:sldChg>
      <pc:sldChg chg="addCm">
        <pc:chgData name="Hawkes, Deanna" userId="S::deanna.hawkes@dhhs.nc.gov::3c064f46-76ae-4643-b912-e931f4826ded" providerId="AD" clId="Web-{80853AC3-56FC-6AFF-A311-8A9353462AE0}" dt="2024-05-23T21:07:56.932" v="2"/>
        <pc:sldMkLst>
          <pc:docMk/>
          <pc:sldMk cId="950196160" sldId="214747893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Hawkes, Deanna" userId="S::deanna.hawkes@dhhs.nc.gov::3c064f46-76ae-4643-b912-e931f4826ded" providerId="AD" clId="Web-{80853AC3-56FC-6AFF-A311-8A9353462AE0}" dt="2024-05-23T21:07:56.932" v="2"/>
              <pc2:cmMkLst xmlns:pc2="http://schemas.microsoft.com/office/powerpoint/2019/9/main/command">
                <pc:docMk/>
                <pc:sldMk cId="950196160" sldId="2147478938"/>
                <pc2:cmMk id="{04EA83E0-80B1-475C-B0BB-4816DF9F9EB4}"/>
              </pc2:cmMkLst>
            </pc226:cmChg>
          </p:ext>
        </pc:extLst>
      </pc:sldChg>
      <pc:sldChg chg="addCm">
        <pc:chgData name="Hawkes, Deanna" userId="S::deanna.hawkes@dhhs.nc.gov::3c064f46-76ae-4643-b912-e931f4826ded" providerId="AD" clId="Web-{80853AC3-56FC-6AFF-A311-8A9353462AE0}" dt="2024-05-23T21:04:49.511" v="1"/>
        <pc:sldMkLst>
          <pc:docMk/>
          <pc:sldMk cId="3992986913" sldId="214747893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Hawkes, Deanna" userId="S::deanna.hawkes@dhhs.nc.gov::3c064f46-76ae-4643-b912-e931f4826ded" providerId="AD" clId="Web-{80853AC3-56FC-6AFF-A311-8A9353462AE0}" dt="2024-05-23T21:04:49.511" v="1"/>
              <pc2:cmMkLst xmlns:pc2="http://schemas.microsoft.com/office/powerpoint/2019/9/main/command">
                <pc:docMk/>
                <pc:sldMk cId="3992986913" sldId="2147478939"/>
                <pc2:cmMk id="{80CD83BE-A79C-48F9-990F-3E9B4FB7D431}"/>
              </pc2:cmMkLst>
            </pc226:cmChg>
          </p:ext>
        </pc:extLst>
      </pc:sldChg>
      <pc:sldChg chg="modSp">
        <pc:chgData name="Hawkes, Deanna" userId="S::deanna.hawkes@dhhs.nc.gov::3c064f46-76ae-4643-b912-e931f4826ded" providerId="AD" clId="Web-{80853AC3-56FC-6AFF-A311-8A9353462AE0}" dt="2024-05-23T21:09:17.072" v="124"/>
        <pc:sldMkLst>
          <pc:docMk/>
          <pc:sldMk cId="3983646097" sldId="2147478944"/>
        </pc:sldMkLst>
        <pc:graphicFrameChg chg="mod modGraphic">
          <ac:chgData name="Hawkes, Deanna" userId="S::deanna.hawkes@dhhs.nc.gov::3c064f46-76ae-4643-b912-e931f4826ded" providerId="AD" clId="Web-{80853AC3-56FC-6AFF-A311-8A9353462AE0}" dt="2024-05-23T21:09:17.072" v="124"/>
          <ac:graphicFrameMkLst>
            <pc:docMk/>
            <pc:sldMk cId="3983646097" sldId="2147478944"/>
            <ac:graphicFrameMk id="5" creationId="{3D66B686-3594-0FD5-A4C4-DF1FF45A76EB}"/>
          </ac:graphicFrameMkLst>
        </pc:graphicFrameChg>
      </pc:sldChg>
    </pc:docChg>
  </pc:docChgLst>
  <pc:docChgLst>
    <pc:chgData name="Jim Webb" userId="S::jim_jimwebb.com#ext#@ncconnect.onmicrosoft.com::ab6200f0-fa0e-49e3-97e0-b779493993a9" providerId="AD" clId="Web-{D42DAB49-8BB3-4D5D-D254-74206504B95A}"/>
    <pc:docChg chg="mod">
      <pc:chgData name="Jim Webb" userId="S::jim_jimwebb.com#ext#@ncconnect.onmicrosoft.com::ab6200f0-fa0e-49e3-97e0-b779493993a9" providerId="AD" clId="Web-{D42DAB49-8BB3-4D5D-D254-74206504B95A}" dt="2024-05-20T14:58:44.377" v="4"/>
      <pc:docMkLst>
        <pc:docMk/>
      </pc:docMkLst>
      <pc:sldChg chg="addCm">
        <pc:chgData name="Jim Webb" userId="S::jim_jimwebb.com#ext#@ncconnect.onmicrosoft.com::ab6200f0-fa0e-49e3-97e0-b779493993a9" providerId="AD" clId="Web-{D42DAB49-8BB3-4D5D-D254-74206504B95A}" dt="2024-05-20T14:58:44.377" v="4"/>
        <pc:sldMkLst>
          <pc:docMk/>
          <pc:sldMk cId="454940891" sldId="214747893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im Webb" userId="S::jim_jimwebb.com#ext#@ncconnect.onmicrosoft.com::ab6200f0-fa0e-49e3-97e0-b779493993a9" providerId="AD" clId="Web-{D42DAB49-8BB3-4D5D-D254-74206504B95A}" dt="2024-05-20T14:58:44.377" v="4"/>
              <pc2:cmMkLst xmlns:pc2="http://schemas.microsoft.com/office/powerpoint/2019/9/main/command">
                <pc:docMk/>
                <pc:sldMk cId="454940891" sldId="2147478936"/>
                <pc2:cmMk id="{792B9052-4BA8-402A-8DB7-EDE9260BB64A}"/>
              </pc2:cmMkLst>
            </pc226:cmChg>
          </p:ext>
        </pc:extLst>
      </pc:sldChg>
      <pc:sldChg chg="addCm modCm">
        <pc:chgData name="Jim Webb" userId="S::jim_jimwebb.com#ext#@ncconnect.onmicrosoft.com::ab6200f0-fa0e-49e3-97e0-b779493993a9" providerId="AD" clId="Web-{D42DAB49-8BB3-4D5D-D254-74206504B95A}" dt="2024-05-20T14:55:11.007" v="2"/>
        <pc:sldMkLst>
          <pc:docMk/>
          <pc:sldMk cId="3571642447" sldId="214747893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Jim Webb" userId="S::jim_jimwebb.com#ext#@ncconnect.onmicrosoft.com::ab6200f0-fa0e-49e3-97e0-b779493993a9" providerId="AD" clId="Web-{D42DAB49-8BB3-4D5D-D254-74206504B95A}" dt="2024-05-20T14:55:11.007" v="2"/>
              <pc2:cmMkLst xmlns:pc2="http://schemas.microsoft.com/office/powerpoint/2019/9/main/command">
                <pc:docMk/>
                <pc:sldMk cId="3571642447" sldId="2147478937"/>
                <pc2:cmMk id="{D5687676-FD32-46DF-B120-777EC96BE01F}"/>
              </pc2:cmMkLst>
            </pc226:cmChg>
          </p:ext>
        </pc:extLst>
      </pc:sldChg>
      <pc:sldChg chg="addCm">
        <pc:chgData name="Jim Webb" userId="S::jim_jimwebb.com#ext#@ncconnect.onmicrosoft.com::ab6200f0-fa0e-49e3-97e0-b779493993a9" providerId="AD" clId="Web-{D42DAB49-8BB3-4D5D-D254-74206504B95A}" dt="2024-05-20T14:56:10.104" v="3"/>
        <pc:sldMkLst>
          <pc:docMk/>
          <pc:sldMk cId="950196160" sldId="214747893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im Webb" userId="S::jim_jimwebb.com#ext#@ncconnect.onmicrosoft.com::ab6200f0-fa0e-49e3-97e0-b779493993a9" providerId="AD" clId="Web-{D42DAB49-8BB3-4D5D-D254-74206504B95A}" dt="2024-05-20T14:56:10.104" v="3"/>
              <pc2:cmMkLst xmlns:pc2="http://schemas.microsoft.com/office/powerpoint/2019/9/main/command">
                <pc:docMk/>
                <pc:sldMk cId="950196160" sldId="2147478938"/>
                <pc2:cmMk id="{E8810945-9A56-457D-AE1A-65496A723DD1}"/>
              </pc2:cmMkLst>
            </pc226:cmChg>
          </p:ext>
        </pc:extLst>
      </pc:sldChg>
    </pc:docChg>
  </pc:docChgLst>
  <pc:docChgLst>
    <pc:chgData name="Manly, Regina" userId="S::regina.manly@dhhs.nc.gov::044df17c-186f-44f9-9b99-6a376ee9132a" providerId="AD" clId="Web-{9F93D448-55A9-9B01-C1D7-A27EDEE805C4}"/>
    <pc:docChg chg="mod">
      <pc:chgData name="Manly, Regina" userId="S::regina.manly@dhhs.nc.gov::044df17c-186f-44f9-9b99-6a376ee9132a" providerId="AD" clId="Web-{9F93D448-55A9-9B01-C1D7-A27EDEE805C4}" dt="2024-03-28T02:59:13.806" v="2"/>
      <pc:docMkLst>
        <pc:docMk/>
      </pc:docMkLst>
      <pc:sldChg chg="addCm">
        <pc:chgData name="Manly, Regina" userId="S::regina.manly@dhhs.nc.gov::044df17c-186f-44f9-9b99-6a376ee9132a" providerId="AD" clId="Web-{9F93D448-55A9-9B01-C1D7-A27EDEE805C4}" dt="2024-03-28T02:56:20.229" v="1"/>
        <pc:sldMkLst>
          <pc:docMk/>
          <pc:sldMk cId="4255169408" sldId="214747892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anly, Regina" userId="S::regina.manly@dhhs.nc.gov::044df17c-186f-44f9-9b99-6a376ee9132a" providerId="AD" clId="Web-{9F93D448-55A9-9B01-C1D7-A27EDEE805C4}" dt="2024-03-28T02:56:20.229" v="1"/>
              <pc2:cmMkLst xmlns:pc2="http://schemas.microsoft.com/office/powerpoint/2019/9/main/command">
                <pc:docMk/>
                <pc:sldMk cId="4255169408" sldId="2147478929"/>
                <pc2:cmMk id="{B8F79830-2FE8-4031-84E8-7AEFA48369DA}"/>
              </pc2:cmMkLst>
            </pc226:cmChg>
          </p:ext>
        </pc:extLst>
      </pc:sldChg>
      <pc:sldChg chg="addCm">
        <pc:chgData name="Manly, Regina" userId="S::regina.manly@dhhs.nc.gov::044df17c-186f-44f9-9b99-6a376ee9132a" providerId="AD" clId="Web-{9F93D448-55A9-9B01-C1D7-A27EDEE805C4}" dt="2024-03-28T02:59:13.806" v="2"/>
        <pc:sldMkLst>
          <pc:docMk/>
          <pc:sldMk cId="2893568675" sldId="21474789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anly, Regina" userId="S::regina.manly@dhhs.nc.gov::044df17c-186f-44f9-9b99-6a376ee9132a" providerId="AD" clId="Web-{9F93D448-55A9-9B01-C1D7-A27EDEE805C4}" dt="2024-03-28T02:59:13.806" v="2"/>
              <pc2:cmMkLst xmlns:pc2="http://schemas.microsoft.com/office/powerpoint/2019/9/main/command">
                <pc:docMk/>
                <pc:sldMk cId="2893568675" sldId="2147478932"/>
                <pc2:cmMk id="{7A40F1CD-5804-4D39-BC9A-07EC2BBE9F8B}"/>
              </pc2:cmMkLst>
            </pc226:cmChg>
          </p:ext>
        </pc:extLst>
      </pc:sldChg>
    </pc:docChg>
  </pc:docChgLst>
  <pc:docChgLst>
    <pc:chgData name="Rebecca Diaz-Castrejon" userId="S::rebecca_neimandcollaborative.com#ext#@ncconnect.onmicrosoft.com::2e9df2d5-df92-4e5c-ad51-805d35800e25" providerId="AD" clId="Web-{C3235B34-9E3B-A44A-9BED-36FAB986D27F}"/>
    <pc:docChg chg="modSld">
      <pc:chgData name="Rebecca Diaz-Castrejon" userId="S::rebecca_neimandcollaborative.com#ext#@ncconnect.onmicrosoft.com::2e9df2d5-df92-4e5c-ad51-805d35800e25" providerId="AD" clId="Web-{C3235B34-9E3B-A44A-9BED-36FAB986D27F}" dt="2024-04-03T17:39:05.841" v="14"/>
      <pc:docMkLst>
        <pc:docMk/>
      </pc:docMkLst>
      <pc:sldChg chg="modCm">
        <pc:chgData name="Rebecca Diaz-Castrejon" userId="S::rebecca_neimandcollaborative.com#ext#@ncconnect.onmicrosoft.com::2e9df2d5-df92-4e5c-ad51-805d35800e25" providerId="AD" clId="Web-{C3235B34-9E3B-A44A-9BED-36FAB986D27F}" dt="2024-04-03T17:39:01.294" v="13"/>
        <pc:sldMkLst>
          <pc:docMk/>
          <pc:sldMk cId="4255169408" sldId="214747892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Rebecca Diaz-Castrejon" userId="S::rebecca_neimandcollaborative.com#ext#@ncconnect.onmicrosoft.com::2e9df2d5-df92-4e5c-ad51-805d35800e25" providerId="AD" clId="Web-{C3235B34-9E3B-A44A-9BED-36FAB986D27F}" dt="2024-04-03T17:39:01.294" v="13"/>
              <pc2:cmMkLst xmlns:pc2="http://schemas.microsoft.com/office/powerpoint/2019/9/main/command">
                <pc:docMk/>
                <pc:sldMk cId="4255169408" sldId="2147478929"/>
                <pc2:cmMk id="{B8F79830-2FE8-4031-84E8-7AEFA48369DA}"/>
              </pc2:cmMkLst>
              <pc226:cmRplyChg chg="add">
                <pc226:chgData name="Rebecca Diaz-Castrejon" userId="S::rebecca_neimandcollaborative.com#ext#@ncconnect.onmicrosoft.com::2e9df2d5-df92-4e5c-ad51-805d35800e25" providerId="AD" clId="Web-{C3235B34-9E3B-A44A-9BED-36FAB986D27F}" dt="2024-04-03T17:39:01.294" v="13"/>
                <pc2:cmRplyMkLst xmlns:pc2="http://schemas.microsoft.com/office/powerpoint/2019/9/main/command">
                  <pc:docMk/>
                  <pc:sldMk cId="4255169408" sldId="2147478929"/>
                  <pc2:cmMk id="{B8F79830-2FE8-4031-84E8-7AEFA48369DA}"/>
                  <pc2:cmRplyMk id="{243CAC86-73D3-4E0F-A20E-34B271A943DA}"/>
                </pc2:cmRplyMkLst>
              </pc226:cmRplyChg>
            </pc226:cmChg>
          </p:ext>
        </pc:extLst>
      </pc:sldChg>
      <pc:sldChg chg="modSp">
        <pc:chgData name="Rebecca Diaz-Castrejon" userId="S::rebecca_neimandcollaborative.com#ext#@ncconnect.onmicrosoft.com::2e9df2d5-df92-4e5c-ad51-805d35800e25" providerId="AD" clId="Web-{C3235B34-9E3B-A44A-9BED-36FAB986D27F}" dt="2024-04-03T17:38:38.809" v="6" actId="20577"/>
        <pc:sldMkLst>
          <pc:docMk/>
          <pc:sldMk cId="2428790265" sldId="2147478930"/>
        </pc:sldMkLst>
        <pc:spChg chg="mod">
          <ac:chgData name="Rebecca Diaz-Castrejon" userId="S::rebecca_neimandcollaborative.com#ext#@ncconnect.onmicrosoft.com::2e9df2d5-df92-4e5c-ad51-805d35800e25" providerId="AD" clId="Web-{C3235B34-9E3B-A44A-9BED-36FAB986D27F}" dt="2024-04-03T17:38:38.809" v="6" actId="20577"/>
          <ac:spMkLst>
            <pc:docMk/>
            <pc:sldMk cId="2428790265" sldId="2147478930"/>
            <ac:spMk id="4" creationId="{1B21CC6D-E036-00BD-2EB3-EF48A91F4BB0}"/>
          </ac:spMkLst>
        </pc:spChg>
        <pc:spChg chg="mod">
          <ac:chgData name="Rebecca Diaz-Castrejon" userId="S::rebecca_neimandcollaborative.com#ext#@ncconnect.onmicrosoft.com::2e9df2d5-df92-4e5c-ad51-805d35800e25" providerId="AD" clId="Web-{C3235B34-9E3B-A44A-9BED-36FAB986D27F}" dt="2024-04-03T17:38:38.746" v="1" actId="20577"/>
          <ac:spMkLst>
            <pc:docMk/>
            <pc:sldMk cId="2428790265" sldId="2147478930"/>
            <ac:spMk id="8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C3235B34-9E3B-A44A-9BED-36FAB986D27F}" dt="2024-04-03T17:38:38.762" v="2" actId="20577"/>
          <ac:spMkLst>
            <pc:docMk/>
            <pc:sldMk cId="2428790265" sldId="2147478930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C3235B34-9E3B-A44A-9BED-36FAB986D27F}" dt="2024-04-03T17:38:38.809" v="4" actId="20577"/>
          <ac:spMkLst>
            <pc:docMk/>
            <pc:sldMk cId="2428790265" sldId="2147478930"/>
            <ac:spMk id="15" creationId="{00000000-0000-0000-0000-000000000000}"/>
          </ac:spMkLst>
        </pc:spChg>
      </pc:sldChg>
      <pc:sldChg chg="modCm">
        <pc:chgData name="Rebecca Diaz-Castrejon" userId="S::rebecca_neimandcollaborative.com#ext#@ncconnect.onmicrosoft.com::2e9df2d5-df92-4e5c-ad51-805d35800e25" providerId="AD" clId="Web-{C3235B34-9E3B-A44A-9BED-36FAB986D27F}" dt="2024-04-03T17:39:05.841" v="14"/>
        <pc:sldMkLst>
          <pc:docMk/>
          <pc:sldMk cId="2893568675" sldId="21474789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Rebecca Diaz-Castrejon" userId="S::rebecca_neimandcollaborative.com#ext#@ncconnect.onmicrosoft.com::2e9df2d5-df92-4e5c-ad51-805d35800e25" providerId="AD" clId="Web-{C3235B34-9E3B-A44A-9BED-36FAB986D27F}" dt="2024-04-03T17:39:05.841" v="14"/>
              <pc2:cmMkLst xmlns:pc2="http://schemas.microsoft.com/office/powerpoint/2019/9/main/command">
                <pc:docMk/>
                <pc:sldMk cId="2893568675" sldId="2147478932"/>
                <pc2:cmMk id="{7A40F1CD-5804-4D39-BC9A-07EC2BBE9F8B}"/>
              </pc2:cmMkLst>
              <pc226:cmRplyChg chg="add">
                <pc226:chgData name="Rebecca Diaz-Castrejon" userId="S::rebecca_neimandcollaborative.com#ext#@ncconnect.onmicrosoft.com::2e9df2d5-df92-4e5c-ad51-805d35800e25" providerId="AD" clId="Web-{C3235B34-9E3B-A44A-9BED-36FAB986D27F}" dt="2024-04-03T17:39:05.841" v="14"/>
                <pc2:cmRplyMkLst xmlns:pc2="http://schemas.microsoft.com/office/powerpoint/2019/9/main/command">
                  <pc:docMk/>
                  <pc:sldMk cId="2893568675" sldId="2147478932"/>
                  <pc2:cmMk id="{7A40F1CD-5804-4D39-BC9A-07EC2BBE9F8B}"/>
                  <pc2:cmRplyMk id="{61DFEA20-646D-48EC-A32B-3B73C7F6BBD0}"/>
                </pc2:cmRplyMkLst>
              </pc226:cmRplyChg>
            </pc226:cmChg>
          </p:ext>
        </pc:extLst>
      </pc:sldChg>
      <pc:sldChg chg="modSp">
        <pc:chgData name="Rebecca Diaz-Castrejon" userId="S::rebecca_neimandcollaborative.com#ext#@ncconnect.onmicrosoft.com::2e9df2d5-df92-4e5c-ad51-805d35800e25" providerId="AD" clId="Web-{C3235B34-9E3B-A44A-9BED-36FAB986D27F}" dt="2024-04-03T17:38:39.668" v="12" actId="20577"/>
        <pc:sldMkLst>
          <pc:docMk/>
          <pc:sldMk cId="1871435945" sldId="2147478934"/>
        </pc:sldMkLst>
        <pc:spChg chg="mod">
          <ac:chgData name="Rebecca Diaz-Castrejon" userId="S::rebecca_neimandcollaborative.com#ext#@ncconnect.onmicrosoft.com::2e9df2d5-df92-4e5c-ad51-805d35800e25" providerId="AD" clId="Web-{C3235B34-9E3B-A44A-9BED-36FAB986D27F}" dt="2024-04-03T17:38:39.621" v="8" actId="20577"/>
          <ac:spMkLst>
            <pc:docMk/>
            <pc:sldMk cId="1871435945" sldId="2147478934"/>
            <ac:spMk id="8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C3235B34-9E3B-A44A-9BED-36FAB986D27F}" dt="2024-04-03T17:38:39.637" v="10" actId="20577"/>
          <ac:spMkLst>
            <pc:docMk/>
            <pc:sldMk cId="1871435945" sldId="2147478934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C3235B34-9E3B-A44A-9BED-36FAB986D27F}" dt="2024-04-03T17:38:39.668" v="12" actId="20577"/>
          <ac:spMkLst>
            <pc:docMk/>
            <pc:sldMk cId="1871435945" sldId="2147478934"/>
            <ac:spMk id="15" creationId="{00000000-0000-0000-0000-000000000000}"/>
          </ac:spMkLst>
        </pc:spChg>
      </pc:sldChg>
    </pc:docChg>
  </pc:docChgLst>
  <pc:docChgLst>
    <pc:chgData name="Rebecca Diaz-Castrejon" userId="S::rebecca_neimandcollaborative.com#ext#@ncconnect.onmicrosoft.com::2e9df2d5-df92-4e5c-ad51-805d35800e25" providerId="AD" clId="Web-{E2349ACB-9E1E-C5CA-5057-510B019648A5}"/>
    <pc:docChg chg="modSld">
      <pc:chgData name="Rebecca Diaz-Castrejon" userId="S::rebecca_neimandcollaborative.com#ext#@ncconnect.onmicrosoft.com::2e9df2d5-df92-4e5c-ad51-805d35800e25" providerId="AD" clId="Web-{E2349ACB-9E1E-C5CA-5057-510B019648A5}" dt="2024-05-21T19:36:16.312" v="57"/>
      <pc:docMkLst>
        <pc:docMk/>
      </pc:docMkLst>
      <pc:sldChg chg="modSp">
        <pc:chgData name="Rebecca Diaz-Castrejon" userId="S::rebecca_neimandcollaborative.com#ext#@ncconnect.onmicrosoft.com::2e9df2d5-df92-4e5c-ad51-805d35800e25" providerId="AD" clId="Web-{E2349ACB-9E1E-C5CA-5057-510B019648A5}" dt="2024-05-21T19:31:22.602" v="0" actId="20577"/>
        <pc:sldMkLst>
          <pc:docMk/>
          <pc:sldMk cId="1886286786" sldId="2147376866"/>
        </pc:sldMkLst>
        <pc:spChg chg="mod">
          <ac:chgData name="Rebecca Diaz-Castrejon" userId="S::rebecca_neimandcollaborative.com#ext#@ncconnect.onmicrosoft.com::2e9df2d5-df92-4e5c-ad51-805d35800e25" providerId="AD" clId="Web-{E2349ACB-9E1E-C5CA-5057-510B019648A5}" dt="2024-05-21T19:31:22.602" v="0" actId="20577"/>
          <ac:spMkLst>
            <pc:docMk/>
            <pc:sldMk cId="1886286786" sldId="2147376866"/>
            <ac:spMk id="6" creationId="{7AC1AC46-3901-E135-9698-FA5FFB6B8D0A}"/>
          </ac:spMkLst>
        </pc:spChg>
      </pc:sldChg>
      <pc:sldChg chg="addSp delSp modSp delCm">
        <pc:chgData name="Rebecca Diaz-Castrejon" userId="S::rebecca_neimandcollaborative.com#ext#@ncconnect.onmicrosoft.com::2e9df2d5-df92-4e5c-ad51-805d35800e25" providerId="AD" clId="Web-{E2349ACB-9E1E-C5CA-5057-510B019648A5}" dt="2024-05-21T19:35:57.765" v="54" actId="20577"/>
        <pc:sldMkLst>
          <pc:docMk/>
          <pc:sldMk cId="454940891" sldId="2147478936"/>
        </pc:sldMkLst>
        <pc:spChg chg="mod">
          <ac:chgData name="Rebecca Diaz-Castrejon" userId="S::rebecca_neimandcollaborative.com#ext#@ncconnect.onmicrosoft.com::2e9df2d5-df92-4e5c-ad51-805d35800e25" providerId="AD" clId="Web-{E2349ACB-9E1E-C5CA-5057-510B019648A5}" dt="2024-05-21T19:35:57.765" v="54" actId="20577"/>
          <ac:spMkLst>
            <pc:docMk/>
            <pc:sldMk cId="454940891" sldId="2147478936"/>
            <ac:spMk id="11" creationId="{00000000-0000-0000-0000-000000000000}"/>
          </ac:spMkLst>
        </pc:spChg>
        <pc:picChg chg="add mod">
          <ac:chgData name="Rebecca Diaz-Castrejon" userId="S::rebecca_neimandcollaborative.com#ext#@ncconnect.onmicrosoft.com::2e9df2d5-df92-4e5c-ad51-805d35800e25" providerId="AD" clId="Web-{E2349ACB-9E1E-C5CA-5057-510B019648A5}" dt="2024-05-21T19:34:42.591" v="37" actId="1076"/>
          <ac:picMkLst>
            <pc:docMk/>
            <pc:sldMk cId="454940891" sldId="2147478936"/>
            <ac:picMk id="4" creationId="{9B0FA2F2-ECD4-5AE6-753C-67365D7F72ED}"/>
          </ac:picMkLst>
        </pc:picChg>
        <pc:picChg chg="del">
          <ac:chgData name="Rebecca Diaz-Castrejon" userId="S::rebecca_neimandcollaborative.com#ext#@ncconnect.onmicrosoft.com::2e9df2d5-df92-4e5c-ad51-805d35800e25" providerId="AD" clId="Web-{E2349ACB-9E1E-C5CA-5057-510B019648A5}" dt="2024-05-21T19:34:12.950" v="31"/>
          <ac:picMkLst>
            <pc:docMk/>
            <pc:sldMk cId="454940891" sldId="2147478936"/>
            <ac:picMk id="9" creationId="{41CEC544-16D9-92F8-4FBA-8FCBA0CA605F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E2349ACB-9E1E-C5CA-5057-510B019648A5}" dt="2024-05-21T19:31:31.712" v="1"/>
              <pc2:cmMkLst xmlns:pc2="http://schemas.microsoft.com/office/powerpoint/2019/9/main/command">
                <pc:docMk/>
                <pc:sldMk cId="454940891" sldId="2147478936"/>
                <pc2:cmMk id="{792B9052-4BA8-402A-8DB7-EDE9260BB64A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E2349ACB-9E1E-C5CA-5057-510B019648A5}" dt="2024-05-21T19:31:36.868" v="3"/>
              <pc2:cmMkLst xmlns:pc2="http://schemas.microsoft.com/office/powerpoint/2019/9/main/command">
                <pc:docMk/>
                <pc:sldMk cId="454940891" sldId="2147478936"/>
                <pc2:cmMk id="{89D4F4A7-F11A-41B2-BDF7-2B04AD6D924B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E2349ACB-9E1E-C5CA-5057-510B019648A5}" dt="2024-05-21T19:31:32.618" v="2"/>
              <pc2:cmMkLst xmlns:pc2="http://schemas.microsoft.com/office/powerpoint/2019/9/main/command">
                <pc:docMk/>
                <pc:sldMk cId="454940891" sldId="2147478936"/>
                <pc2:cmMk id="{2E4551B7-B713-4059-BB31-DFD15EB555A6}"/>
              </pc2:cmMkLst>
            </pc226:cmChg>
          </p:ext>
        </pc:extLst>
      </pc:sldChg>
      <pc:sldChg chg="delCm">
        <pc:chgData name="Rebecca Diaz-Castrejon" userId="S::rebecca_neimandcollaborative.com#ext#@ncconnect.onmicrosoft.com::2e9df2d5-df92-4e5c-ad51-805d35800e25" providerId="AD" clId="Web-{E2349ACB-9E1E-C5CA-5057-510B019648A5}" dt="2024-05-21T19:35:08.686" v="41"/>
        <pc:sldMkLst>
          <pc:docMk/>
          <pc:sldMk cId="3571642447" sldId="214747893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E2349ACB-9E1E-C5CA-5057-510B019648A5}" dt="2024-05-21T19:35:08.686" v="41"/>
              <pc2:cmMkLst xmlns:pc2="http://schemas.microsoft.com/office/powerpoint/2019/9/main/command">
                <pc:docMk/>
                <pc:sldMk cId="3571642447" sldId="2147478937"/>
                <pc2:cmMk id="{82A2F339-DA0E-4D70-8DA7-D0230DE2A507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E2349ACB-9E1E-C5CA-5057-510B019648A5}" dt="2024-05-21T19:35:06.529" v="40"/>
              <pc2:cmMkLst xmlns:pc2="http://schemas.microsoft.com/office/powerpoint/2019/9/main/command">
                <pc:docMk/>
                <pc:sldMk cId="3571642447" sldId="2147478937"/>
                <pc2:cmMk id="{D5687676-FD32-46DF-B120-777EC96BE01F}"/>
              </pc2:cmMkLst>
            </pc226:cmChg>
          </p:ext>
        </pc:extLst>
      </pc:sldChg>
      <pc:sldChg chg="delCm">
        <pc:chgData name="Rebecca Diaz-Castrejon" userId="S::rebecca_neimandcollaborative.com#ext#@ncconnect.onmicrosoft.com::2e9df2d5-df92-4e5c-ad51-805d35800e25" providerId="AD" clId="Web-{E2349ACB-9E1E-C5CA-5057-510B019648A5}" dt="2024-05-21T19:36:16.312" v="57"/>
        <pc:sldMkLst>
          <pc:docMk/>
          <pc:sldMk cId="950196160" sldId="214747893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E2349ACB-9E1E-C5CA-5057-510B019648A5}" dt="2024-05-21T19:36:15.390" v="55"/>
              <pc2:cmMkLst xmlns:pc2="http://schemas.microsoft.com/office/powerpoint/2019/9/main/command">
                <pc:docMk/>
                <pc:sldMk cId="950196160" sldId="2147478938"/>
                <pc2:cmMk id="{E8810945-9A56-457D-AE1A-65496A723DD1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E2349ACB-9E1E-C5CA-5057-510B019648A5}" dt="2024-05-21T19:36:15.890" v="56"/>
              <pc2:cmMkLst xmlns:pc2="http://schemas.microsoft.com/office/powerpoint/2019/9/main/command">
                <pc:docMk/>
                <pc:sldMk cId="950196160" sldId="2147478938"/>
                <pc2:cmMk id="{8C9C8AA5-6BCA-421D-94B6-40B1A49D7870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E2349ACB-9E1E-C5CA-5057-510B019648A5}" dt="2024-05-21T19:36:16.312" v="57"/>
              <pc2:cmMkLst xmlns:pc2="http://schemas.microsoft.com/office/powerpoint/2019/9/main/command">
                <pc:docMk/>
                <pc:sldMk cId="950196160" sldId="2147478938"/>
                <pc2:cmMk id="{4CBD40E2-F37D-4070-890B-7480D7F9F23A}"/>
              </pc2:cmMkLst>
            </pc226:cmChg>
          </p:ext>
        </pc:extLst>
      </pc:sldChg>
      <pc:sldChg chg="delCm">
        <pc:chgData name="Rebecca Diaz-Castrejon" userId="S::rebecca_neimandcollaborative.com#ext#@ncconnect.onmicrosoft.com::2e9df2d5-df92-4e5c-ad51-805d35800e25" providerId="AD" clId="Web-{E2349ACB-9E1E-C5CA-5057-510B019648A5}" dt="2024-05-21T19:34:49.013" v="39"/>
        <pc:sldMkLst>
          <pc:docMk/>
          <pc:sldMk cId="3992986913" sldId="214747893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E2349ACB-9E1E-C5CA-5057-510B019648A5}" dt="2024-05-21T19:34:49.013" v="39"/>
              <pc2:cmMkLst xmlns:pc2="http://schemas.microsoft.com/office/powerpoint/2019/9/main/command">
                <pc:docMk/>
                <pc:sldMk cId="3992986913" sldId="2147478939"/>
                <pc2:cmMk id="{0508171C-7509-4468-AB7D-59F39DD3FD6E}"/>
              </pc2:cmMkLst>
            </pc226:cmChg>
            <pc226:cmChg xmlns:pc226="http://schemas.microsoft.com/office/powerpoint/2022/06/main/command" chg="del">
              <pc226:chgData name="Rebecca Diaz-Castrejon" userId="S::rebecca_neimandcollaborative.com#ext#@ncconnect.onmicrosoft.com::2e9df2d5-df92-4e5c-ad51-805d35800e25" providerId="AD" clId="Web-{E2349ACB-9E1E-C5CA-5057-510B019648A5}" dt="2024-05-21T19:34:45.919" v="38"/>
              <pc2:cmMkLst xmlns:pc2="http://schemas.microsoft.com/office/powerpoint/2019/9/main/command">
                <pc:docMk/>
                <pc:sldMk cId="3992986913" sldId="2147478939"/>
                <pc2:cmMk id="{27A1C231-73D2-4D2C-A8DE-3F814E7FDC46}"/>
              </pc2:cmMkLst>
            </pc226:cmChg>
          </p:ext>
        </pc:extLst>
      </pc:sldChg>
    </pc:docChg>
  </pc:docChgLst>
  <pc:docChgLst>
    <pc:chgData name="Sarah Hutchinson" userId="S::sarah_neimandcollaborative.com#ext#@ncconnect.onmicrosoft.com::b58dcbc7-0afa-4a1c-baed-53722a993875" providerId="AD" clId="Web-{88B3DA00-B8E7-855A-61FE-EE326879F52F}"/>
    <pc:docChg chg="modSld">
      <pc:chgData name="Sarah Hutchinson" userId="S::sarah_neimandcollaborative.com#ext#@ncconnect.onmicrosoft.com::b58dcbc7-0afa-4a1c-baed-53722a993875" providerId="AD" clId="Web-{88B3DA00-B8E7-855A-61FE-EE326879F52F}" dt="2024-03-27T17:28:02.832" v="6"/>
      <pc:docMkLst>
        <pc:docMk/>
      </pc:docMkLst>
      <pc:sldChg chg="modSp delCm modCm">
        <pc:chgData name="Sarah Hutchinson" userId="S::sarah_neimandcollaborative.com#ext#@ncconnect.onmicrosoft.com::b58dcbc7-0afa-4a1c-baed-53722a993875" providerId="AD" clId="Web-{88B3DA00-B8E7-855A-61FE-EE326879F52F}" dt="2024-03-27T17:28:02.832" v="6"/>
        <pc:sldMkLst>
          <pc:docMk/>
          <pc:sldMk cId="3915141931" sldId="2147478926"/>
        </pc:sldMkLst>
        <pc:spChg chg="mod">
          <ac:chgData name="Sarah Hutchinson" userId="S::sarah_neimandcollaborative.com#ext#@ncconnect.onmicrosoft.com::b58dcbc7-0afa-4a1c-baed-53722a993875" providerId="AD" clId="Web-{88B3DA00-B8E7-855A-61FE-EE326879F52F}" dt="2024-03-27T17:26:00.692" v="3" actId="20577"/>
          <ac:spMkLst>
            <pc:docMk/>
            <pc:sldMk cId="3915141931" sldId="2147478926"/>
            <ac:spMk id="11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Hutchinson" userId="S::sarah_neimandcollaborative.com#ext#@ncconnect.onmicrosoft.com::b58dcbc7-0afa-4a1c-baed-53722a993875" providerId="AD" clId="Web-{88B3DA00-B8E7-855A-61FE-EE326879F52F}" dt="2024-03-27T17:28:02.832" v="6"/>
              <pc2:cmMkLst xmlns:pc2="http://schemas.microsoft.com/office/powerpoint/2019/9/main/command">
                <pc:docMk/>
                <pc:sldMk cId="3915141931" sldId="2147478926"/>
                <pc2:cmMk id="{4D37C20E-CA31-43D8-8018-80424148156C}"/>
              </pc2:cmMkLst>
            </pc226:cmChg>
            <pc226:cmChg xmlns:pc226="http://schemas.microsoft.com/office/powerpoint/2022/06/main/command" chg="">
              <pc226:chgData name="Sarah Hutchinson" userId="S::sarah_neimandcollaborative.com#ext#@ncconnect.onmicrosoft.com::b58dcbc7-0afa-4a1c-baed-53722a993875" providerId="AD" clId="Web-{88B3DA00-B8E7-855A-61FE-EE326879F52F}" dt="2024-03-27T17:25:45.005" v="2"/>
              <pc2:cmMkLst xmlns:pc2="http://schemas.microsoft.com/office/powerpoint/2019/9/main/command">
                <pc:docMk/>
                <pc:sldMk cId="3915141931" sldId="2147478926"/>
                <pc2:cmMk id="{4B4D393C-DA22-49FA-A015-A34678D6D49F}"/>
              </pc2:cmMkLst>
              <pc226:cmRplyChg chg="add">
                <pc226:chgData name="Sarah Hutchinson" userId="S::sarah_neimandcollaborative.com#ext#@ncconnect.onmicrosoft.com::b58dcbc7-0afa-4a1c-baed-53722a993875" providerId="AD" clId="Web-{88B3DA00-B8E7-855A-61FE-EE326879F52F}" dt="2024-03-27T17:25:45.005" v="2"/>
                <pc2:cmRplyMkLst xmlns:pc2="http://schemas.microsoft.com/office/powerpoint/2019/9/main/command">
                  <pc:docMk/>
                  <pc:sldMk cId="3915141931" sldId="2147478926"/>
                  <pc2:cmMk id="{4B4D393C-DA22-49FA-A015-A34678D6D49F}"/>
                  <pc2:cmRplyMk id="{97034B70-A3ED-4921-8DBD-E8EDDC304E54}"/>
                </pc2:cmRplyMkLst>
              </pc226:cmRplyChg>
            </pc226:cmChg>
          </p:ext>
        </pc:extLst>
      </pc:sldChg>
      <pc:sldChg chg="delCm">
        <pc:chgData name="Sarah Hutchinson" userId="S::sarah_neimandcollaborative.com#ext#@ncconnect.onmicrosoft.com::b58dcbc7-0afa-4a1c-baed-53722a993875" providerId="AD" clId="Web-{88B3DA00-B8E7-855A-61FE-EE326879F52F}" dt="2024-03-27T17:26:28.583" v="5"/>
        <pc:sldMkLst>
          <pc:docMk/>
          <pc:sldMk cId="1397111192" sldId="214747892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Hutchinson" userId="S::sarah_neimandcollaborative.com#ext#@ncconnect.onmicrosoft.com::b58dcbc7-0afa-4a1c-baed-53722a993875" providerId="AD" clId="Web-{88B3DA00-B8E7-855A-61FE-EE326879F52F}" dt="2024-03-27T17:26:28.583" v="5"/>
              <pc2:cmMkLst xmlns:pc2="http://schemas.microsoft.com/office/powerpoint/2019/9/main/command">
                <pc:docMk/>
                <pc:sldMk cId="1397111192" sldId="2147478928"/>
                <pc2:cmMk id="{296FE6EB-178C-45F6-9579-858B154A8DC7}"/>
              </pc2:cmMkLst>
            </pc226:cmChg>
          </p:ext>
        </pc:extLst>
      </pc:sldChg>
      <pc:sldChg chg="delCm">
        <pc:chgData name="Sarah Hutchinson" userId="S::sarah_neimandcollaborative.com#ext#@ncconnect.onmicrosoft.com::b58dcbc7-0afa-4a1c-baed-53722a993875" providerId="AD" clId="Web-{88B3DA00-B8E7-855A-61FE-EE326879F52F}" dt="2024-03-27T17:26:12.661" v="4"/>
        <pc:sldMkLst>
          <pc:docMk/>
          <pc:sldMk cId="2428790265" sldId="214747893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Hutchinson" userId="S::sarah_neimandcollaborative.com#ext#@ncconnect.onmicrosoft.com::b58dcbc7-0afa-4a1c-baed-53722a993875" providerId="AD" clId="Web-{88B3DA00-B8E7-855A-61FE-EE326879F52F}" dt="2024-03-27T17:26:12.661" v="4"/>
              <pc2:cmMkLst xmlns:pc2="http://schemas.microsoft.com/office/powerpoint/2019/9/main/command">
                <pc:docMk/>
                <pc:sldMk cId="2428790265" sldId="2147478930"/>
                <pc2:cmMk id="{6A528FD6-D0DA-46EE-A762-0EA15F0B4388}"/>
              </pc2:cmMkLst>
            </pc226:cmChg>
          </p:ext>
        </pc:extLst>
      </pc:sldChg>
    </pc:docChg>
  </pc:docChgLst>
  <pc:docChgLst>
    <pc:chgData name="Jim Webb" userId="S::jim_jimwebb.com#ext#@ncconnect.onmicrosoft.com::ab6200f0-fa0e-49e3-97e0-b779493993a9" providerId="AD" clId="Web-{ED52A831-3B2D-AA84-51DC-487A620383B5}"/>
    <pc:docChg chg="">
      <pc:chgData name="Jim Webb" userId="S::jim_jimwebb.com#ext#@ncconnect.onmicrosoft.com::ab6200f0-fa0e-49e3-97e0-b779493993a9" providerId="AD" clId="Web-{ED52A831-3B2D-AA84-51DC-487A620383B5}" dt="2024-05-21T15:00:18.262" v="5"/>
      <pc:docMkLst>
        <pc:docMk/>
      </pc:docMkLst>
      <pc:sldChg chg="addCm">
        <pc:chgData name="Jim Webb" userId="S::jim_jimwebb.com#ext#@ncconnect.onmicrosoft.com::ab6200f0-fa0e-49e3-97e0-b779493993a9" providerId="AD" clId="Web-{ED52A831-3B2D-AA84-51DC-487A620383B5}" dt="2024-05-21T15:00:18.262" v="5"/>
        <pc:sldMkLst>
          <pc:docMk/>
          <pc:sldMk cId="454940891" sldId="214747893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im Webb" userId="S::jim_jimwebb.com#ext#@ncconnect.onmicrosoft.com::ab6200f0-fa0e-49e3-97e0-b779493993a9" providerId="AD" clId="Web-{ED52A831-3B2D-AA84-51DC-487A620383B5}" dt="2024-05-21T15:00:18.262" v="5"/>
              <pc2:cmMkLst xmlns:pc2="http://schemas.microsoft.com/office/powerpoint/2019/9/main/command">
                <pc:docMk/>
                <pc:sldMk cId="454940891" sldId="2147478936"/>
                <pc2:cmMk id="{89D4F4A7-F11A-41B2-BDF7-2B04AD6D924B}"/>
              </pc2:cmMkLst>
            </pc226:cmChg>
          </p:ext>
        </pc:extLst>
      </pc:sldChg>
      <pc:sldChg chg="addCm">
        <pc:chgData name="Jim Webb" userId="S::jim_jimwebb.com#ext#@ncconnect.onmicrosoft.com::ab6200f0-fa0e-49e3-97e0-b779493993a9" providerId="AD" clId="Web-{ED52A831-3B2D-AA84-51DC-487A620383B5}" dt="2024-05-21T14:55:50.076" v="2"/>
        <pc:sldMkLst>
          <pc:docMk/>
          <pc:sldMk cId="3571642447" sldId="214747893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im Webb" userId="S::jim_jimwebb.com#ext#@ncconnect.onmicrosoft.com::ab6200f0-fa0e-49e3-97e0-b779493993a9" providerId="AD" clId="Web-{ED52A831-3B2D-AA84-51DC-487A620383B5}" dt="2024-05-21T14:55:50.076" v="2"/>
              <pc2:cmMkLst xmlns:pc2="http://schemas.microsoft.com/office/powerpoint/2019/9/main/command">
                <pc:docMk/>
                <pc:sldMk cId="3571642447" sldId="2147478937"/>
                <pc2:cmMk id="{82A2F339-DA0E-4D70-8DA7-D0230DE2A507}"/>
              </pc2:cmMkLst>
            </pc226:cmChg>
          </p:ext>
        </pc:extLst>
      </pc:sldChg>
      <pc:sldChg chg="addCm">
        <pc:chgData name="Jim Webb" userId="S::jim_jimwebb.com#ext#@ncconnect.onmicrosoft.com::ab6200f0-fa0e-49e3-97e0-b779493993a9" providerId="AD" clId="Web-{ED52A831-3B2D-AA84-51DC-487A620383B5}" dt="2024-05-21T14:59:05.215" v="4"/>
        <pc:sldMkLst>
          <pc:docMk/>
          <pc:sldMk cId="950196160" sldId="214747893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im Webb" userId="S::jim_jimwebb.com#ext#@ncconnect.onmicrosoft.com::ab6200f0-fa0e-49e3-97e0-b779493993a9" providerId="AD" clId="Web-{ED52A831-3B2D-AA84-51DC-487A620383B5}" dt="2024-05-21T14:57:03.029" v="3"/>
              <pc2:cmMkLst xmlns:pc2="http://schemas.microsoft.com/office/powerpoint/2019/9/main/command">
                <pc:docMk/>
                <pc:sldMk cId="950196160" sldId="2147478938"/>
                <pc2:cmMk id="{8C9C8AA5-6BCA-421D-94B6-40B1A49D7870}"/>
              </pc2:cmMkLst>
            </pc226:cmChg>
            <pc226:cmChg xmlns:pc226="http://schemas.microsoft.com/office/powerpoint/2022/06/main/command" chg="add">
              <pc226:chgData name="Jim Webb" userId="S::jim_jimwebb.com#ext#@ncconnect.onmicrosoft.com::ab6200f0-fa0e-49e3-97e0-b779493993a9" providerId="AD" clId="Web-{ED52A831-3B2D-AA84-51DC-487A620383B5}" dt="2024-05-21T14:59:05.215" v="4"/>
              <pc2:cmMkLst xmlns:pc2="http://schemas.microsoft.com/office/powerpoint/2019/9/main/command">
                <pc:docMk/>
                <pc:sldMk cId="950196160" sldId="2147478938"/>
                <pc2:cmMk id="{4CBD40E2-F37D-4070-890B-7480D7F9F23A}"/>
              </pc2:cmMkLst>
            </pc226:cmChg>
          </p:ext>
        </pc:extLst>
      </pc:sldChg>
      <pc:sldChg chg="addCm modCm">
        <pc:chgData name="Jim Webb" userId="S::jim_jimwebb.com#ext#@ncconnect.onmicrosoft.com::ab6200f0-fa0e-49e3-97e0-b779493993a9" providerId="AD" clId="Web-{ED52A831-3B2D-AA84-51DC-487A620383B5}" dt="2024-05-21T14:55:25.045" v="1"/>
        <pc:sldMkLst>
          <pc:docMk/>
          <pc:sldMk cId="3992986913" sldId="214747893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im Webb" userId="S::jim_jimwebb.com#ext#@ncconnect.onmicrosoft.com::ab6200f0-fa0e-49e3-97e0-b779493993a9" providerId="AD" clId="Web-{ED52A831-3B2D-AA84-51DC-487A620383B5}" dt="2024-05-21T14:55:25.045" v="1"/>
              <pc2:cmMkLst xmlns:pc2="http://schemas.microsoft.com/office/powerpoint/2019/9/main/command">
                <pc:docMk/>
                <pc:sldMk cId="3992986913" sldId="2147478939"/>
                <pc2:cmMk id="{0508171C-7509-4468-AB7D-59F39DD3FD6E}"/>
              </pc2:cmMkLst>
              <pc226:cmRplyChg chg="add">
                <pc226:chgData name="Jim Webb" userId="S::jim_jimwebb.com#ext#@ncconnect.onmicrosoft.com::ab6200f0-fa0e-49e3-97e0-b779493993a9" providerId="AD" clId="Web-{ED52A831-3B2D-AA84-51DC-487A620383B5}" dt="2024-05-21T14:55:25.045" v="1"/>
                <pc2:cmRplyMkLst xmlns:pc2="http://schemas.microsoft.com/office/powerpoint/2019/9/main/command">
                  <pc:docMk/>
                  <pc:sldMk cId="3992986913" sldId="2147478939"/>
                  <pc2:cmMk id="{0508171C-7509-4468-AB7D-59F39DD3FD6E}"/>
                  <pc2:cmRplyMk id="{6764FD9A-1751-476C-85CB-F04886D52927}"/>
                </pc2:cmRplyMkLst>
              </pc226:cmRplyChg>
            </pc226:cmChg>
          </p:ext>
        </pc:extLst>
      </pc:sldChg>
    </pc:docChg>
  </pc:docChgLst>
  <pc:docChgLst>
    <pc:chgData name="Rebecca Diaz-Castrejon" userId="S::rebecca_neimandcollaborative.com#ext#@ncconnect.onmicrosoft.com::2e9df2d5-df92-4e5c-ad51-805d35800e25" providerId="AD" clId="Web-{A961E319-A7D1-494E-3893-DC27B3392A92}"/>
    <pc:docChg chg="modSld">
      <pc:chgData name="Rebecca Diaz-Castrejon" userId="S::rebecca_neimandcollaborative.com#ext#@ncconnect.onmicrosoft.com::2e9df2d5-df92-4e5c-ad51-805d35800e25" providerId="AD" clId="Web-{A961E319-A7D1-494E-3893-DC27B3392A92}" dt="2024-03-25T17:40:06.666" v="17"/>
      <pc:docMkLst>
        <pc:docMk/>
      </pc:docMkLst>
      <pc:sldChg chg="addSp delSp modSp">
        <pc:chgData name="Rebecca Diaz-Castrejon" userId="S::rebecca_neimandcollaborative.com#ext#@ncconnect.onmicrosoft.com::2e9df2d5-df92-4e5c-ad51-805d35800e25" providerId="AD" clId="Web-{A961E319-A7D1-494E-3893-DC27B3392A92}" dt="2024-03-25T17:38:24.367" v="13"/>
        <pc:sldMkLst>
          <pc:docMk/>
          <pc:sldMk cId="3915141931" sldId="2147478926"/>
        </pc:sldMkLst>
        <pc:picChg chg="add mod">
          <ac:chgData name="Rebecca Diaz-Castrejon" userId="S::rebecca_neimandcollaborative.com#ext#@ncconnect.onmicrosoft.com::2e9df2d5-df92-4e5c-ad51-805d35800e25" providerId="AD" clId="Web-{A961E319-A7D1-494E-3893-DC27B3392A92}" dt="2024-03-25T17:38:24.367" v="13"/>
          <ac:picMkLst>
            <pc:docMk/>
            <pc:sldMk cId="3915141931" sldId="2147478926"/>
            <ac:picMk id="4" creationId="{728DEEFE-7748-42B1-1D26-E68A60D41340}"/>
          </ac:picMkLst>
        </pc:picChg>
        <pc:picChg chg="del">
          <ac:chgData name="Rebecca Diaz-Castrejon" userId="S::rebecca_neimandcollaborative.com#ext#@ncconnect.onmicrosoft.com::2e9df2d5-df92-4e5c-ad51-805d35800e25" providerId="AD" clId="Web-{A961E319-A7D1-494E-3893-DC27B3392A92}" dt="2024-03-25T17:32:55.378" v="0"/>
          <ac:picMkLst>
            <pc:docMk/>
            <pc:sldMk cId="3915141931" sldId="2147478926"/>
            <ac:picMk id="32" creationId="{7636EBFF-59A8-0BD8-49E9-38AC3DA90444}"/>
          </ac:picMkLst>
        </pc:picChg>
      </pc:sldChg>
      <pc:sldChg chg="addSp delSp modSp">
        <pc:chgData name="Rebecca Diaz-Castrejon" userId="S::rebecca_neimandcollaborative.com#ext#@ncconnect.onmicrosoft.com::2e9df2d5-df92-4e5c-ad51-805d35800e25" providerId="AD" clId="Web-{A961E319-A7D1-494E-3893-DC27B3392A92}" dt="2024-03-25T17:38:55.946" v="16" actId="14100"/>
        <pc:sldMkLst>
          <pc:docMk/>
          <pc:sldMk cId="3730067890" sldId="2147478927"/>
        </pc:sldMkLst>
        <pc:picChg chg="add mod">
          <ac:chgData name="Rebecca Diaz-Castrejon" userId="S::rebecca_neimandcollaborative.com#ext#@ncconnect.onmicrosoft.com::2e9df2d5-df92-4e5c-ad51-805d35800e25" providerId="AD" clId="Web-{A961E319-A7D1-494E-3893-DC27B3392A92}" dt="2024-03-25T17:38:55.946" v="16" actId="14100"/>
          <ac:picMkLst>
            <pc:docMk/>
            <pc:sldMk cId="3730067890" sldId="2147478927"/>
            <ac:picMk id="6" creationId="{B234EF11-7510-B875-3D98-D80CFC745040}"/>
          </ac:picMkLst>
        </pc:picChg>
        <pc:picChg chg="del">
          <ac:chgData name="Rebecca Diaz-Castrejon" userId="S::rebecca_neimandcollaborative.com#ext#@ncconnect.onmicrosoft.com::2e9df2d5-df92-4e5c-ad51-805d35800e25" providerId="AD" clId="Web-{A961E319-A7D1-494E-3893-DC27B3392A92}" dt="2024-03-25T17:37:21.835" v="1"/>
          <ac:picMkLst>
            <pc:docMk/>
            <pc:sldMk cId="3730067890" sldId="2147478927"/>
            <ac:picMk id="7" creationId="{F044A020-2019-6FB8-0C8A-C0C2D4D03865}"/>
          </ac:picMkLst>
        </pc:picChg>
      </pc:sldChg>
      <pc:sldChg chg="delSp">
        <pc:chgData name="Rebecca Diaz-Castrejon" userId="S::rebecca_neimandcollaborative.com#ext#@ncconnect.onmicrosoft.com::2e9df2d5-df92-4e5c-ad51-805d35800e25" providerId="AD" clId="Web-{A961E319-A7D1-494E-3893-DC27B3392A92}" dt="2024-03-25T17:40:06.666" v="17"/>
        <pc:sldMkLst>
          <pc:docMk/>
          <pc:sldMk cId="1277363074" sldId="2147478928"/>
        </pc:sldMkLst>
        <pc:picChg chg="del">
          <ac:chgData name="Rebecca Diaz-Castrejon" userId="S::rebecca_neimandcollaborative.com#ext#@ncconnect.onmicrosoft.com::2e9df2d5-df92-4e5c-ad51-805d35800e25" providerId="AD" clId="Web-{A961E319-A7D1-494E-3893-DC27B3392A92}" dt="2024-03-25T17:40:06.666" v="17"/>
          <ac:picMkLst>
            <pc:docMk/>
            <pc:sldMk cId="1277363074" sldId="2147478928"/>
            <ac:picMk id="7" creationId="{F044A020-2019-6FB8-0C8A-C0C2D4D03865}"/>
          </ac:picMkLst>
        </pc:picChg>
      </pc:sldChg>
    </pc:docChg>
  </pc:docChgLst>
  <pc:docChgLst>
    <pc:chgData name="Burns, Victoria" userId="S::victoria.burns@dhhs.nc.gov::e12873be-dae0-4238-99f2-b206d8eaf839" providerId="AD" clId="Web-{A195D84C-B12D-2626-6298-7EA1425F95A8}"/>
    <pc:docChg chg="modSld">
      <pc:chgData name="Burns, Victoria" userId="S::victoria.burns@dhhs.nc.gov::e12873be-dae0-4238-99f2-b206d8eaf839" providerId="AD" clId="Web-{A195D84C-B12D-2626-6298-7EA1425F95A8}" dt="2024-05-28T15:49:23.804" v="35"/>
      <pc:docMkLst>
        <pc:docMk/>
      </pc:docMkLst>
      <pc:sldChg chg="addCm">
        <pc:chgData name="Burns, Victoria" userId="S::victoria.burns@dhhs.nc.gov::e12873be-dae0-4238-99f2-b206d8eaf839" providerId="AD" clId="Web-{A195D84C-B12D-2626-6298-7EA1425F95A8}" dt="2024-05-28T15:48:27.789" v="0"/>
        <pc:sldMkLst>
          <pc:docMk/>
          <pc:sldMk cId="3571642447" sldId="214747893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urns, Victoria" userId="S::victoria.burns@dhhs.nc.gov::e12873be-dae0-4238-99f2-b206d8eaf839" providerId="AD" clId="Web-{A195D84C-B12D-2626-6298-7EA1425F95A8}" dt="2024-05-28T15:48:27.789" v="0"/>
              <pc2:cmMkLst xmlns:pc2="http://schemas.microsoft.com/office/powerpoint/2019/9/main/command">
                <pc:docMk/>
                <pc:sldMk cId="3571642447" sldId="2147478937"/>
                <pc2:cmMk id="{A5E6B776-7D6F-45DC-B1B1-1F0723799FC4}"/>
              </pc2:cmMkLst>
            </pc226:cmChg>
          </p:ext>
        </pc:extLst>
      </pc:sldChg>
      <pc:sldChg chg="addCm">
        <pc:chgData name="Burns, Victoria" userId="S::victoria.burns@dhhs.nc.gov::e12873be-dae0-4238-99f2-b206d8eaf839" providerId="AD" clId="Web-{A195D84C-B12D-2626-6298-7EA1425F95A8}" dt="2024-05-28T15:48:50.992" v="1"/>
        <pc:sldMkLst>
          <pc:docMk/>
          <pc:sldMk cId="950196160" sldId="214747893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urns, Victoria" userId="S::victoria.burns@dhhs.nc.gov::e12873be-dae0-4238-99f2-b206d8eaf839" providerId="AD" clId="Web-{A195D84C-B12D-2626-6298-7EA1425F95A8}" dt="2024-05-28T15:48:50.992" v="1"/>
              <pc2:cmMkLst xmlns:pc2="http://schemas.microsoft.com/office/powerpoint/2019/9/main/command">
                <pc:docMk/>
                <pc:sldMk cId="950196160" sldId="2147478938"/>
                <pc2:cmMk id="{73B8B276-C7C2-493D-BC52-20CD85910C0A}"/>
              </pc2:cmMkLst>
            </pc226:cmChg>
          </p:ext>
        </pc:extLst>
      </pc:sldChg>
      <pc:sldChg chg="modSp">
        <pc:chgData name="Burns, Victoria" userId="S::victoria.burns@dhhs.nc.gov::e12873be-dae0-4238-99f2-b206d8eaf839" providerId="AD" clId="Web-{A195D84C-B12D-2626-6298-7EA1425F95A8}" dt="2024-05-28T15:49:23.804" v="35"/>
        <pc:sldMkLst>
          <pc:docMk/>
          <pc:sldMk cId="3983646097" sldId="2147478944"/>
        </pc:sldMkLst>
        <pc:graphicFrameChg chg="mod modGraphic">
          <ac:chgData name="Burns, Victoria" userId="S::victoria.burns@dhhs.nc.gov::e12873be-dae0-4238-99f2-b206d8eaf839" providerId="AD" clId="Web-{A195D84C-B12D-2626-6298-7EA1425F95A8}" dt="2024-05-28T15:49:23.804" v="35"/>
          <ac:graphicFrameMkLst>
            <pc:docMk/>
            <pc:sldMk cId="3983646097" sldId="2147478944"/>
            <ac:graphicFrameMk id="5" creationId="{3D66B686-3594-0FD5-A4C4-DF1FF45A76EB}"/>
          </ac:graphicFrameMkLst>
        </pc:graphicFrameChg>
      </pc:sldChg>
    </pc:docChg>
  </pc:docChgLst>
  <pc:docChgLst>
    <pc:chgData name="Rebecca Diaz-Castrejon" userId="S::rebecca_neimandcollaborative.com#ext#@ncconnect.onmicrosoft.com::2e9df2d5-df92-4e5c-ad51-805d35800e25" providerId="AD" clId="Web-{4951F664-93F6-5759-3BAE-D7A2D5580421}"/>
    <pc:docChg chg="modSld">
      <pc:chgData name="Rebecca Diaz-Castrejon" userId="S::rebecca_neimandcollaborative.com#ext#@ncconnect.onmicrosoft.com::2e9df2d5-df92-4e5c-ad51-805d35800e25" providerId="AD" clId="Web-{4951F664-93F6-5759-3BAE-D7A2D5580421}" dt="2024-05-29T16:20:15.555" v="9"/>
      <pc:docMkLst>
        <pc:docMk/>
      </pc:docMkLst>
      <pc:sldChg chg="modSp">
        <pc:chgData name="Rebecca Diaz-Castrejon" userId="S::rebecca_neimandcollaborative.com#ext#@ncconnect.onmicrosoft.com::2e9df2d5-df92-4e5c-ad51-805d35800e25" providerId="AD" clId="Web-{4951F664-93F6-5759-3BAE-D7A2D5580421}" dt="2024-05-29T16:20:15.555" v="9"/>
        <pc:sldMkLst>
          <pc:docMk/>
          <pc:sldMk cId="3983646097" sldId="2147478944"/>
        </pc:sldMkLst>
        <pc:graphicFrameChg chg="mod modGraphic">
          <ac:chgData name="Rebecca Diaz-Castrejon" userId="S::rebecca_neimandcollaborative.com#ext#@ncconnect.onmicrosoft.com::2e9df2d5-df92-4e5c-ad51-805d35800e25" providerId="AD" clId="Web-{4951F664-93F6-5759-3BAE-D7A2D5580421}" dt="2024-05-29T16:20:15.555" v="9"/>
          <ac:graphicFrameMkLst>
            <pc:docMk/>
            <pc:sldMk cId="3983646097" sldId="2147478944"/>
            <ac:graphicFrameMk id="5" creationId="{3D66B686-3594-0FD5-A4C4-DF1FF45A76EB}"/>
          </ac:graphicFrameMkLst>
        </pc:graphicFrameChg>
      </pc:sldChg>
    </pc:docChg>
  </pc:docChgLst>
  <pc:docChgLst>
    <pc:chgData name="Rebecca Diaz-Castrejon" userId="S::rebecca_neimandcollaborative.com#ext#@ncconnect.onmicrosoft.com::2e9df2d5-df92-4e5c-ad51-805d35800e25" providerId="AD" clId="Web-{3368C558-7E26-321E-2531-28644F8A35B4}"/>
    <pc:docChg chg="modSld">
      <pc:chgData name="Rebecca Diaz-Castrejon" userId="S::rebecca_neimandcollaborative.com#ext#@ncconnect.onmicrosoft.com::2e9df2d5-df92-4e5c-ad51-805d35800e25" providerId="AD" clId="Web-{3368C558-7E26-321E-2531-28644F8A35B4}" dt="2024-05-30T17:46:06.128" v="3"/>
      <pc:docMkLst>
        <pc:docMk/>
      </pc:docMkLst>
      <pc:sldChg chg="modSp">
        <pc:chgData name="Rebecca Diaz-Castrejon" userId="S::rebecca_neimandcollaborative.com#ext#@ncconnect.onmicrosoft.com::2e9df2d5-df92-4e5c-ad51-805d35800e25" providerId="AD" clId="Web-{3368C558-7E26-321E-2531-28644F8A35B4}" dt="2024-05-30T17:46:06.128" v="3"/>
        <pc:sldMkLst>
          <pc:docMk/>
          <pc:sldMk cId="3983646097" sldId="2147478944"/>
        </pc:sldMkLst>
        <pc:graphicFrameChg chg="mod modGraphic">
          <ac:chgData name="Rebecca Diaz-Castrejon" userId="S::rebecca_neimandcollaborative.com#ext#@ncconnect.onmicrosoft.com::2e9df2d5-df92-4e5c-ad51-805d35800e25" providerId="AD" clId="Web-{3368C558-7E26-321E-2531-28644F8A35B4}" dt="2024-05-30T17:46:06.128" v="3"/>
          <ac:graphicFrameMkLst>
            <pc:docMk/>
            <pc:sldMk cId="3983646097" sldId="2147478944"/>
            <ac:graphicFrameMk id="5" creationId="{3D66B686-3594-0FD5-A4C4-DF1FF45A76EB}"/>
          </ac:graphicFrameMkLst>
        </pc:graphicFrameChg>
      </pc:sldChg>
    </pc:docChg>
  </pc:docChgLst>
  <pc:docChgLst>
    <pc:chgData name="Meade, Jennifer" userId="S::jennifer.meade@dhhs.nc.gov::c9a86a1e-3e10-4e85-a83e-9af8a67cd6a8" providerId="AD" clId="Web-{43A42620-20A6-300A-2E21-687C078C4480}"/>
    <pc:docChg chg="modSld">
      <pc:chgData name="Meade, Jennifer" userId="S::jennifer.meade@dhhs.nc.gov::c9a86a1e-3e10-4e85-a83e-9af8a67cd6a8" providerId="AD" clId="Web-{43A42620-20A6-300A-2E21-687C078C4480}" dt="2024-05-28T15:18:45.975" v="15"/>
      <pc:docMkLst>
        <pc:docMk/>
      </pc:docMkLst>
      <pc:sldChg chg="modSp">
        <pc:chgData name="Meade, Jennifer" userId="S::jennifer.meade@dhhs.nc.gov::c9a86a1e-3e10-4e85-a83e-9af8a67cd6a8" providerId="AD" clId="Web-{43A42620-20A6-300A-2E21-687C078C4480}" dt="2024-05-28T15:18:45.975" v="15"/>
        <pc:sldMkLst>
          <pc:docMk/>
          <pc:sldMk cId="3983646097" sldId="2147478944"/>
        </pc:sldMkLst>
        <pc:graphicFrameChg chg="mod modGraphic">
          <ac:chgData name="Meade, Jennifer" userId="S::jennifer.meade@dhhs.nc.gov::c9a86a1e-3e10-4e85-a83e-9af8a67cd6a8" providerId="AD" clId="Web-{43A42620-20A6-300A-2E21-687C078C4480}" dt="2024-05-28T15:18:45.975" v="15"/>
          <ac:graphicFrameMkLst>
            <pc:docMk/>
            <pc:sldMk cId="3983646097" sldId="2147478944"/>
            <ac:graphicFrameMk id="5" creationId="{3D66B686-3594-0FD5-A4C4-DF1FF45A76EB}"/>
          </ac:graphicFrameMkLst>
        </pc:graphicFrameChg>
      </pc:sldChg>
    </pc:docChg>
  </pc:docChgLst>
  <pc:docChgLst>
    <pc:chgData name="Meade, Jennifer" userId="S::jennifer.meade@dhhs.nc.gov::c9a86a1e-3e10-4e85-a83e-9af8a67cd6a8" providerId="AD" clId="Web-{7BED7FBD-0C5F-B74A-BE58-71E7BEA619AA}"/>
    <pc:docChg chg="mod">
      <pc:chgData name="Meade, Jennifer" userId="S::jennifer.meade@dhhs.nc.gov::c9a86a1e-3e10-4e85-a83e-9af8a67cd6a8" providerId="AD" clId="Web-{7BED7FBD-0C5F-B74A-BE58-71E7BEA619AA}" dt="2024-05-28T15:02:24.047" v="3"/>
      <pc:docMkLst>
        <pc:docMk/>
      </pc:docMkLst>
      <pc:sldChg chg="addCm modCm">
        <pc:chgData name="Meade, Jennifer" userId="S::jennifer.meade@dhhs.nc.gov::c9a86a1e-3e10-4e85-a83e-9af8a67cd6a8" providerId="AD" clId="Web-{7BED7FBD-0C5F-B74A-BE58-71E7BEA619AA}" dt="2024-05-28T14:53:13.281" v="2"/>
        <pc:sldMkLst>
          <pc:docMk/>
          <pc:sldMk cId="454940891" sldId="214747893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Meade, Jennifer" userId="S::jennifer.meade@dhhs.nc.gov::c9a86a1e-3e10-4e85-a83e-9af8a67cd6a8" providerId="AD" clId="Web-{7BED7FBD-0C5F-B74A-BE58-71E7BEA619AA}" dt="2024-05-28T14:49:18.578" v="1"/>
              <pc2:cmMkLst xmlns:pc2="http://schemas.microsoft.com/office/powerpoint/2019/9/main/command">
                <pc:docMk/>
                <pc:sldMk cId="454940891" sldId="2147478936"/>
                <pc2:cmMk id="{A81C190F-7059-4740-9BE2-345E52D2C45A}"/>
              </pc2:cmMkLst>
              <pc226:cmRplyChg chg="add">
                <pc226:chgData name="Meade, Jennifer" userId="S::jennifer.meade@dhhs.nc.gov::c9a86a1e-3e10-4e85-a83e-9af8a67cd6a8" providerId="AD" clId="Web-{7BED7FBD-0C5F-B74A-BE58-71E7BEA619AA}" dt="2024-05-28T14:49:18.578" v="1"/>
                <pc2:cmRplyMkLst xmlns:pc2="http://schemas.microsoft.com/office/powerpoint/2019/9/main/command">
                  <pc:docMk/>
                  <pc:sldMk cId="454940891" sldId="2147478936"/>
                  <pc2:cmMk id="{A81C190F-7059-4740-9BE2-345E52D2C45A}"/>
                  <pc2:cmRplyMk id="{CC61095C-2117-4AB3-BE05-3B9967EAB0AE}"/>
                </pc2:cmRplyMkLst>
              </pc226:cmRplyChg>
            </pc226:cmChg>
            <pc226:cmChg xmlns:pc226="http://schemas.microsoft.com/office/powerpoint/2022/06/main/command" chg="add">
              <pc226:chgData name="Meade, Jennifer" userId="S::jennifer.meade@dhhs.nc.gov::c9a86a1e-3e10-4e85-a83e-9af8a67cd6a8" providerId="AD" clId="Web-{7BED7FBD-0C5F-B74A-BE58-71E7BEA619AA}" dt="2024-05-28T14:53:13.281" v="2"/>
              <pc2:cmMkLst xmlns:pc2="http://schemas.microsoft.com/office/powerpoint/2019/9/main/command">
                <pc:docMk/>
                <pc:sldMk cId="454940891" sldId="2147478936"/>
                <pc2:cmMk id="{A954A6BD-9BAE-4E07-89B1-72DF19CFEFD9}"/>
              </pc2:cmMkLst>
            </pc226:cmChg>
          </p:ext>
        </pc:extLst>
      </pc:sldChg>
      <pc:sldChg chg="modCm">
        <pc:chgData name="Meade, Jennifer" userId="S::jennifer.meade@dhhs.nc.gov::c9a86a1e-3e10-4e85-a83e-9af8a67cd6a8" providerId="AD" clId="Web-{7BED7FBD-0C5F-B74A-BE58-71E7BEA619AA}" dt="2024-05-28T15:02:24.047" v="3"/>
        <pc:sldMkLst>
          <pc:docMk/>
          <pc:sldMk cId="950196160" sldId="214747893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Meade, Jennifer" userId="S::jennifer.meade@dhhs.nc.gov::c9a86a1e-3e10-4e85-a83e-9af8a67cd6a8" providerId="AD" clId="Web-{7BED7FBD-0C5F-B74A-BE58-71E7BEA619AA}" dt="2024-05-28T15:02:24.047" v="3"/>
              <pc2:cmMkLst xmlns:pc2="http://schemas.microsoft.com/office/powerpoint/2019/9/main/command">
                <pc:docMk/>
                <pc:sldMk cId="950196160" sldId="2147478938"/>
                <pc2:cmMk id="{04EA83E0-80B1-475C-B0BB-4816DF9F9EB4}"/>
              </pc2:cmMkLst>
              <pc226:cmRplyChg chg="add">
                <pc226:chgData name="Meade, Jennifer" userId="S::jennifer.meade@dhhs.nc.gov::c9a86a1e-3e10-4e85-a83e-9af8a67cd6a8" providerId="AD" clId="Web-{7BED7FBD-0C5F-B74A-BE58-71E7BEA619AA}" dt="2024-05-28T15:02:24.047" v="3"/>
                <pc2:cmRplyMkLst xmlns:pc2="http://schemas.microsoft.com/office/powerpoint/2019/9/main/command">
                  <pc:docMk/>
                  <pc:sldMk cId="950196160" sldId="2147478938"/>
                  <pc2:cmMk id="{04EA83E0-80B1-475C-B0BB-4816DF9F9EB4}"/>
                  <pc2:cmRplyMk id="{2D1502DD-8398-4571-B4A9-4CE008A62AD1}"/>
                </pc2:cmRplyMkLst>
              </pc226:cmRplyChg>
            </pc226:cmChg>
          </p:ext>
        </pc:extLst>
      </pc:sldChg>
    </pc:docChg>
  </pc:docChgLst>
  <pc:docChgLst>
    <pc:chgData name="Tracy Zimmerman" userId="S::tracy_neimandcollaborative.com#ext#@ncconnect.onmicrosoft.com::e14eb1b0-097a-42cb-a01c-68a044f93d43" providerId="AD" clId="Web-{154D7880-0540-109A-EF36-AEB59ADD44ED}"/>
    <pc:docChg chg="modSld">
      <pc:chgData name="Tracy Zimmerman" userId="S::tracy_neimandcollaborative.com#ext#@ncconnect.onmicrosoft.com::e14eb1b0-097a-42cb-a01c-68a044f93d43" providerId="AD" clId="Web-{154D7880-0540-109A-EF36-AEB59ADD44ED}" dt="2024-03-26T16:18:31.616" v="14"/>
      <pc:docMkLst>
        <pc:docMk/>
      </pc:docMkLst>
      <pc:sldChg chg="addCm modCm">
        <pc:chgData name="Tracy Zimmerman" userId="S::tracy_neimandcollaborative.com#ext#@ncconnect.onmicrosoft.com::e14eb1b0-097a-42cb-a01c-68a044f93d43" providerId="AD" clId="Web-{154D7880-0540-109A-EF36-AEB59ADD44ED}" dt="2024-03-26T16:18:31.616" v="14"/>
        <pc:sldMkLst>
          <pc:docMk/>
          <pc:sldMk cId="3915141931" sldId="214747892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Tracy Zimmerman" userId="S::tracy_neimandcollaborative.com#ext#@ncconnect.onmicrosoft.com::e14eb1b0-097a-42cb-a01c-68a044f93d43" providerId="AD" clId="Web-{154D7880-0540-109A-EF36-AEB59ADD44ED}" dt="2024-03-26T16:18:31.616" v="14"/>
              <pc2:cmMkLst xmlns:pc2="http://schemas.microsoft.com/office/powerpoint/2019/9/main/command">
                <pc:docMk/>
                <pc:sldMk cId="3915141931" sldId="2147478926"/>
                <pc2:cmMk id="{4D37C20E-CA31-43D8-8018-80424148156C}"/>
              </pc2:cmMkLst>
            </pc226:cmChg>
            <pc226:cmChg xmlns:pc226="http://schemas.microsoft.com/office/powerpoint/2022/06/main/command" chg="add">
              <pc226:chgData name="Tracy Zimmerman" userId="S::tracy_neimandcollaborative.com#ext#@ncconnect.onmicrosoft.com::e14eb1b0-097a-42cb-a01c-68a044f93d43" providerId="AD" clId="Web-{154D7880-0540-109A-EF36-AEB59ADD44ED}" dt="2024-03-26T16:11:47.164" v="1"/>
              <pc2:cmMkLst xmlns:pc2="http://schemas.microsoft.com/office/powerpoint/2019/9/main/command">
                <pc:docMk/>
                <pc:sldMk cId="3915141931" sldId="2147478926"/>
                <pc2:cmMk id="{4B4D393C-DA22-49FA-A015-A34678D6D49F}"/>
              </pc2:cmMkLst>
            </pc226:cmChg>
          </p:ext>
        </pc:extLst>
      </pc:sldChg>
      <pc:sldChg chg="modSp addCm">
        <pc:chgData name="Tracy Zimmerman" userId="S::tracy_neimandcollaborative.com#ext#@ncconnect.onmicrosoft.com::e14eb1b0-097a-42cb-a01c-68a044f93d43" providerId="AD" clId="Web-{154D7880-0540-109A-EF36-AEB59ADD44ED}" dt="2024-03-26T16:17:47.239" v="11"/>
        <pc:sldMkLst>
          <pc:docMk/>
          <pc:sldMk cId="1397111192" sldId="2147478928"/>
        </pc:sldMkLst>
        <pc:spChg chg="mod">
          <ac:chgData name="Tracy Zimmerman" userId="S::tracy_neimandcollaborative.com#ext#@ncconnect.onmicrosoft.com::e14eb1b0-097a-42cb-a01c-68a044f93d43" providerId="AD" clId="Web-{154D7880-0540-109A-EF36-AEB59ADD44ED}" dt="2024-03-26T16:15:07.437" v="8" actId="20577"/>
          <ac:spMkLst>
            <pc:docMk/>
            <pc:sldMk cId="1397111192" sldId="2147478928"/>
            <ac:spMk id="11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racy Zimmerman" userId="S::tracy_neimandcollaborative.com#ext#@ncconnect.onmicrosoft.com::e14eb1b0-097a-42cb-a01c-68a044f93d43" providerId="AD" clId="Web-{154D7880-0540-109A-EF36-AEB59ADD44ED}" dt="2024-03-26T16:17:30.067" v="10"/>
              <pc2:cmMkLst xmlns:pc2="http://schemas.microsoft.com/office/powerpoint/2019/9/main/command">
                <pc:docMk/>
                <pc:sldMk cId="1397111192" sldId="2147478928"/>
                <pc2:cmMk id="{D50C0D0A-AB5C-42DC-B457-ED4C7C095A7A}"/>
              </pc2:cmMkLst>
            </pc226:cmChg>
            <pc226:cmChg xmlns:pc226="http://schemas.microsoft.com/office/powerpoint/2022/06/main/command" chg="add">
              <pc226:chgData name="Tracy Zimmerman" userId="S::tracy_neimandcollaborative.com#ext#@ncconnect.onmicrosoft.com::e14eb1b0-097a-42cb-a01c-68a044f93d43" providerId="AD" clId="Web-{154D7880-0540-109A-EF36-AEB59ADD44ED}" dt="2024-03-26T16:17:47.239" v="11"/>
              <pc2:cmMkLst xmlns:pc2="http://schemas.microsoft.com/office/powerpoint/2019/9/main/command">
                <pc:docMk/>
                <pc:sldMk cId="1397111192" sldId="2147478928"/>
                <pc2:cmMk id="{8028D336-F0C3-4276-9A89-8DF02859312B}"/>
              </pc2:cmMkLst>
            </pc226:cmChg>
            <pc226:cmChg xmlns:pc226="http://schemas.microsoft.com/office/powerpoint/2022/06/main/command" chg="add">
              <pc226:chgData name="Tracy Zimmerman" userId="S::tracy_neimandcollaborative.com#ext#@ncconnect.onmicrosoft.com::e14eb1b0-097a-42cb-a01c-68a044f93d43" providerId="AD" clId="Web-{154D7880-0540-109A-EF36-AEB59ADD44ED}" dt="2024-03-26T16:14:56.077" v="7"/>
              <pc2:cmMkLst xmlns:pc2="http://schemas.microsoft.com/office/powerpoint/2019/9/main/command">
                <pc:docMk/>
                <pc:sldMk cId="1397111192" sldId="2147478928"/>
                <pc2:cmMk id="{73C581D7-2D4D-4ABD-9BA0-C95AC7810F98}"/>
              </pc2:cmMkLst>
            </pc226:cmChg>
            <pc226:cmChg xmlns:pc226="http://schemas.microsoft.com/office/powerpoint/2022/06/main/command" chg="add">
              <pc226:chgData name="Tracy Zimmerman" userId="S::tracy_neimandcollaborative.com#ext#@ncconnect.onmicrosoft.com::e14eb1b0-097a-42cb-a01c-68a044f93d43" providerId="AD" clId="Web-{154D7880-0540-109A-EF36-AEB59ADD44ED}" dt="2024-03-26T16:15:56.376" v="9"/>
              <pc2:cmMkLst xmlns:pc2="http://schemas.microsoft.com/office/powerpoint/2019/9/main/command">
                <pc:docMk/>
                <pc:sldMk cId="1397111192" sldId="2147478928"/>
                <pc2:cmMk id="{296FE6EB-178C-45F6-9579-858B154A8DC7}"/>
              </pc2:cmMkLst>
            </pc226:cmChg>
          </p:ext>
        </pc:extLst>
      </pc:sldChg>
      <pc:sldChg chg="modSp">
        <pc:chgData name="Tracy Zimmerman" userId="S::tracy_neimandcollaborative.com#ext#@ncconnect.onmicrosoft.com::e14eb1b0-097a-42cb-a01c-68a044f93d43" providerId="AD" clId="Web-{154D7880-0540-109A-EF36-AEB59ADD44ED}" dt="2024-03-26T16:18:13.287" v="13" actId="20577"/>
        <pc:sldMkLst>
          <pc:docMk/>
          <pc:sldMk cId="4255169408" sldId="2147478929"/>
        </pc:sldMkLst>
        <pc:spChg chg="mod">
          <ac:chgData name="Tracy Zimmerman" userId="S::tracy_neimandcollaborative.com#ext#@ncconnect.onmicrosoft.com::e14eb1b0-097a-42cb-a01c-68a044f93d43" providerId="AD" clId="Web-{154D7880-0540-109A-EF36-AEB59ADD44ED}" dt="2024-03-26T16:18:13.287" v="13" actId="20577"/>
          <ac:spMkLst>
            <pc:docMk/>
            <pc:sldMk cId="4255169408" sldId="2147478929"/>
            <ac:spMk id="11" creationId="{00000000-0000-0000-0000-000000000000}"/>
          </ac:spMkLst>
        </pc:spChg>
      </pc:sldChg>
      <pc:sldChg chg="addCm">
        <pc:chgData name="Tracy Zimmerman" userId="S::tracy_neimandcollaborative.com#ext#@ncconnect.onmicrosoft.com::e14eb1b0-097a-42cb-a01c-68a044f93d43" providerId="AD" clId="Web-{154D7880-0540-109A-EF36-AEB59ADD44ED}" dt="2024-03-26T16:14:25.513" v="2"/>
        <pc:sldMkLst>
          <pc:docMk/>
          <pc:sldMk cId="2428790265" sldId="214747893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racy Zimmerman" userId="S::tracy_neimandcollaborative.com#ext#@ncconnect.onmicrosoft.com::e14eb1b0-097a-42cb-a01c-68a044f93d43" providerId="AD" clId="Web-{154D7880-0540-109A-EF36-AEB59ADD44ED}" dt="2024-03-26T16:14:25.513" v="2"/>
              <pc2:cmMkLst xmlns:pc2="http://schemas.microsoft.com/office/powerpoint/2019/9/main/command">
                <pc:docMk/>
                <pc:sldMk cId="2428790265" sldId="2147478930"/>
                <pc2:cmMk id="{6A528FD6-D0DA-46EE-A762-0EA15F0B4388}"/>
              </pc2:cmMkLst>
            </pc226:cmChg>
          </p:ext>
        </pc:extLst>
      </pc:sldChg>
    </pc:docChg>
  </pc:docChgLst>
  <pc:docChgLst>
    <pc:chgData name="Rebecca Diaz-Castrejon" userId="S::rebecca_neimandcollaborative.com#ext#@ncconnect.onmicrosoft.com::2e9df2d5-df92-4e5c-ad51-805d35800e25" providerId="AD" clId="Web-{8F74C520-D698-7FFA-DC40-7C183A5DD010}"/>
    <pc:docChg chg="modSld">
      <pc:chgData name="Rebecca Diaz-Castrejon" userId="S::rebecca_neimandcollaborative.com#ext#@ncconnect.onmicrosoft.com::2e9df2d5-df92-4e5c-ad51-805d35800e25" providerId="AD" clId="Web-{8F74C520-D698-7FFA-DC40-7C183A5DD010}" dt="2024-04-01T12:36:35.884" v="13" actId="1076"/>
      <pc:docMkLst>
        <pc:docMk/>
      </pc:docMkLst>
      <pc:sldChg chg="addSp delSp modSp modCm">
        <pc:chgData name="Rebecca Diaz-Castrejon" userId="S::rebecca_neimandcollaborative.com#ext#@ncconnect.onmicrosoft.com::2e9df2d5-df92-4e5c-ad51-805d35800e25" providerId="AD" clId="Web-{8F74C520-D698-7FFA-DC40-7C183A5DD010}" dt="2024-04-01T12:36:35.884" v="13" actId="1076"/>
        <pc:sldMkLst>
          <pc:docMk/>
          <pc:sldMk cId="1886286786" sldId="2147376866"/>
        </pc:sldMkLst>
        <pc:grpChg chg="del">
          <ac:chgData name="Rebecca Diaz-Castrejon" userId="S::rebecca_neimandcollaborative.com#ext#@ncconnect.onmicrosoft.com::2e9df2d5-df92-4e5c-ad51-805d35800e25" providerId="AD" clId="Web-{8F74C520-D698-7FFA-DC40-7C183A5DD010}" dt="2024-04-01T12:34:36.539" v="8"/>
          <ac:grpSpMkLst>
            <pc:docMk/>
            <pc:sldMk cId="1886286786" sldId="2147376866"/>
            <ac:grpSpMk id="17" creationId="{C3554866-BE27-F28D-D105-C6B1F5F3D928}"/>
          </ac:grpSpMkLst>
        </pc:grpChg>
        <pc:picChg chg="add del mod">
          <ac:chgData name="Rebecca Diaz-Castrejon" userId="S::rebecca_neimandcollaborative.com#ext#@ncconnect.onmicrosoft.com::2e9df2d5-df92-4e5c-ad51-805d35800e25" providerId="AD" clId="Web-{8F74C520-D698-7FFA-DC40-7C183A5DD010}" dt="2024-04-01T12:35:40.821" v="11"/>
          <ac:picMkLst>
            <pc:docMk/>
            <pc:sldMk cId="1886286786" sldId="2147376866"/>
            <ac:picMk id="5" creationId="{3DE20411-4E62-4BC3-571E-9152B575E007}"/>
          </ac:picMkLst>
        </pc:picChg>
        <pc:picChg chg="add mod">
          <ac:chgData name="Rebecca Diaz-Castrejon" userId="S::rebecca_neimandcollaborative.com#ext#@ncconnect.onmicrosoft.com::2e9df2d5-df92-4e5c-ad51-805d35800e25" providerId="AD" clId="Web-{8F74C520-D698-7FFA-DC40-7C183A5DD010}" dt="2024-04-01T12:36:35.884" v="13" actId="1076"/>
          <ac:picMkLst>
            <pc:docMk/>
            <pc:sldMk cId="1886286786" sldId="2147376866"/>
            <ac:picMk id="7" creationId="{3F12B1D3-8D9D-F736-A436-A104A2393553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 modRxn">
              <pc226:chgData name="Rebecca Diaz-Castrejon" userId="S::rebecca_neimandcollaborative.com#ext#@ncconnect.onmicrosoft.com::2e9df2d5-df92-4e5c-ad51-805d35800e25" providerId="AD" clId="Web-{8F74C520-D698-7FFA-DC40-7C183A5DD010}" dt="2024-04-01T12:34:22.914" v="7"/>
              <pc2:cmMkLst xmlns:pc2="http://schemas.microsoft.com/office/powerpoint/2019/9/main/command">
                <pc:docMk/>
                <pc:sldMk cId="1886286786" sldId="2147376866"/>
                <pc2:cmMk id="{C3EAFB4E-6627-4B2E-9104-000DC3C0D927}"/>
              </pc2:cmMkLst>
              <pc226:cmRplyChg chg="add">
                <pc226:chgData name="Rebecca Diaz-Castrejon" userId="S::rebecca_neimandcollaborative.com#ext#@ncconnect.onmicrosoft.com::2e9df2d5-df92-4e5c-ad51-805d35800e25" providerId="AD" clId="Web-{8F74C520-D698-7FFA-DC40-7C183A5DD010}" dt="2024-04-01T12:34:18.070" v="5"/>
                <pc2:cmRplyMkLst xmlns:pc2="http://schemas.microsoft.com/office/powerpoint/2019/9/main/command">
                  <pc:docMk/>
                  <pc:sldMk cId="1886286786" sldId="2147376866"/>
                  <pc2:cmMk id="{C3EAFB4E-6627-4B2E-9104-000DC3C0D927}"/>
                  <pc2:cmRplyMk id="{2F79055A-6DF2-4043-8BBA-94FC258057A8}"/>
                </pc2:cmRplyMkLst>
              </pc226:cmRplyChg>
            </pc226:cmChg>
          </p:ext>
        </pc:extLst>
      </pc:sldChg>
      <pc:sldChg chg="modSp">
        <pc:chgData name="Rebecca Diaz-Castrejon" userId="S::rebecca_neimandcollaborative.com#ext#@ncconnect.onmicrosoft.com::2e9df2d5-df92-4e5c-ad51-805d35800e25" providerId="AD" clId="Web-{8F74C520-D698-7FFA-DC40-7C183A5DD010}" dt="2024-04-01T12:33:49.445" v="4" actId="20577"/>
        <pc:sldMkLst>
          <pc:docMk/>
          <pc:sldMk cId="2893568675" sldId="2147478932"/>
        </pc:sldMkLst>
        <pc:spChg chg="mod">
          <ac:chgData name="Rebecca Diaz-Castrejon" userId="S::rebecca_neimandcollaborative.com#ext#@ncconnect.onmicrosoft.com::2e9df2d5-df92-4e5c-ad51-805d35800e25" providerId="AD" clId="Web-{8F74C520-D698-7FFA-DC40-7C183A5DD010}" dt="2024-04-01T12:33:49.445" v="4" actId="20577"/>
          <ac:spMkLst>
            <pc:docMk/>
            <pc:sldMk cId="2893568675" sldId="2147478932"/>
            <ac:spMk id="11" creationId="{00000000-0000-0000-0000-000000000000}"/>
          </ac:spMkLst>
        </pc:spChg>
        <pc:spChg chg="mod">
          <ac:chgData name="Rebecca Diaz-Castrejon" userId="S::rebecca_neimandcollaborative.com#ext#@ncconnect.onmicrosoft.com::2e9df2d5-df92-4e5c-ad51-805d35800e25" providerId="AD" clId="Web-{8F74C520-D698-7FFA-DC40-7C183A5DD010}" dt="2024-04-01T12:33:43.602" v="2" actId="20577"/>
          <ac:spMkLst>
            <pc:docMk/>
            <pc:sldMk cId="2893568675" sldId="2147478932"/>
            <ac:spMk id="28" creationId="{9B79EAE5-C62F-CC48-5289-EB1EDA9950B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CD7C1D6-297B-4706-93AC-A32EB621E9FB}" type="datetimeFigureOut">
              <a:rPr lang="en-US" smtClean="0"/>
              <a:t>8/7/2024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66B6F90-80EE-40CA-B5E8-3FF7D39E76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241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- Black S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reschool teacher with student in a school classroom. ">
            <a:extLst>
              <a:ext uri="{FF2B5EF4-FFF2-40B4-BE49-F238E27FC236}">
                <a16:creationId xmlns:a16="http://schemas.microsoft.com/office/drawing/2014/main" id="{446E3AF3-3344-8918-2FDE-EA21D3D5F0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2" r="26566"/>
          <a:stretch/>
        </p:blipFill>
        <p:spPr>
          <a:xfrm>
            <a:off x="5573264" y="0"/>
            <a:ext cx="6618736" cy="685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F04E360-042E-83DE-6B80-F37621CDA24B}"/>
              </a:ext>
            </a:extLst>
          </p:cNvPr>
          <p:cNvSpPr/>
          <p:nvPr userDrawn="1"/>
        </p:nvSpPr>
        <p:spPr>
          <a:xfrm>
            <a:off x="0" y="-16626"/>
            <a:ext cx="9088333" cy="6874626"/>
          </a:xfrm>
          <a:custGeom>
            <a:avLst/>
            <a:gdLst>
              <a:gd name="connsiteX0" fmla="*/ 0 w 9088333"/>
              <a:gd name="connsiteY0" fmla="*/ 0 h 6858000"/>
              <a:gd name="connsiteX1" fmla="*/ 9088333 w 9088333"/>
              <a:gd name="connsiteY1" fmla="*/ 0 h 6858000"/>
              <a:gd name="connsiteX2" fmla="*/ 9088333 w 9088333"/>
              <a:gd name="connsiteY2" fmla="*/ 6858000 h 6858000"/>
              <a:gd name="connsiteX3" fmla="*/ 0 w 9088333"/>
              <a:gd name="connsiteY3" fmla="*/ 6858000 h 6858000"/>
              <a:gd name="connsiteX4" fmla="*/ 0 w 9088333"/>
              <a:gd name="connsiteY4" fmla="*/ 0 h 6858000"/>
              <a:gd name="connsiteX0" fmla="*/ 0 w 9088333"/>
              <a:gd name="connsiteY0" fmla="*/ 0 h 6858000"/>
              <a:gd name="connsiteX1" fmla="*/ 7159781 w 9088333"/>
              <a:gd name="connsiteY1" fmla="*/ 0 h 6858000"/>
              <a:gd name="connsiteX2" fmla="*/ 9088333 w 9088333"/>
              <a:gd name="connsiteY2" fmla="*/ 6858000 h 6858000"/>
              <a:gd name="connsiteX3" fmla="*/ 0 w 9088333"/>
              <a:gd name="connsiteY3" fmla="*/ 6858000 h 6858000"/>
              <a:gd name="connsiteX4" fmla="*/ 0 w 9088333"/>
              <a:gd name="connsiteY4" fmla="*/ 0 h 6858000"/>
              <a:gd name="connsiteX0" fmla="*/ 0 w 9088333"/>
              <a:gd name="connsiteY0" fmla="*/ 0 h 6858000"/>
              <a:gd name="connsiteX1" fmla="*/ 8439941 w 9088333"/>
              <a:gd name="connsiteY1" fmla="*/ 33250 h 6858000"/>
              <a:gd name="connsiteX2" fmla="*/ 9088333 w 9088333"/>
              <a:gd name="connsiteY2" fmla="*/ 6858000 h 6858000"/>
              <a:gd name="connsiteX3" fmla="*/ 0 w 9088333"/>
              <a:gd name="connsiteY3" fmla="*/ 6858000 h 6858000"/>
              <a:gd name="connsiteX4" fmla="*/ 0 w 9088333"/>
              <a:gd name="connsiteY4" fmla="*/ 0 h 6858000"/>
              <a:gd name="connsiteX0" fmla="*/ 0 w 9088333"/>
              <a:gd name="connsiteY0" fmla="*/ 16626 h 6874626"/>
              <a:gd name="connsiteX1" fmla="*/ 8439941 w 9088333"/>
              <a:gd name="connsiteY1" fmla="*/ 0 h 6874626"/>
              <a:gd name="connsiteX2" fmla="*/ 9088333 w 9088333"/>
              <a:gd name="connsiteY2" fmla="*/ 6874626 h 6874626"/>
              <a:gd name="connsiteX3" fmla="*/ 0 w 9088333"/>
              <a:gd name="connsiteY3" fmla="*/ 6874626 h 6874626"/>
              <a:gd name="connsiteX4" fmla="*/ 0 w 9088333"/>
              <a:gd name="connsiteY4" fmla="*/ 16626 h 6874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8333" h="6874626">
                <a:moveTo>
                  <a:pt x="0" y="16626"/>
                </a:moveTo>
                <a:lnTo>
                  <a:pt x="8439941" y="0"/>
                </a:lnTo>
                <a:lnTo>
                  <a:pt x="9088333" y="6874626"/>
                </a:lnTo>
                <a:lnTo>
                  <a:pt x="0" y="6874626"/>
                </a:lnTo>
                <a:lnTo>
                  <a:pt x="0" y="16626"/>
                </a:lnTo>
                <a:close/>
              </a:path>
            </a:pathLst>
          </a:custGeom>
          <a:solidFill>
            <a:srgbClr val="09274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616BE9C-4DE5-77B9-EC90-EED692B85A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1372" y="2421269"/>
            <a:ext cx="6839584" cy="1628677"/>
          </a:xfrm>
        </p:spPr>
        <p:txBody>
          <a:bodyPr anchor="t">
            <a:noAutofit/>
          </a:bodyPr>
          <a:lstStyle>
            <a:lvl1pPr marL="0" indent="0">
              <a:buNone/>
              <a:defRPr sz="3200" b="1" i="0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2800">
                <a:latin typeface="Franklin Gothic Demi Cond" panose="020B0706030402020204" pitchFamily="34" charset="0"/>
              </a:defRPr>
            </a:lvl2pPr>
            <a:lvl3pPr marL="685800" indent="0">
              <a:buNone/>
              <a:defRPr sz="2800">
                <a:latin typeface="Franklin Gothic Demi Cond" panose="020B0706030402020204" pitchFamily="34" charset="0"/>
              </a:defRPr>
            </a:lvl3pPr>
            <a:lvl4pPr marL="1028700" indent="0">
              <a:buNone/>
              <a:defRPr sz="2800">
                <a:latin typeface="Franklin Gothic Demi Cond" panose="020B0706030402020204" pitchFamily="34" charset="0"/>
              </a:defRPr>
            </a:lvl4pPr>
            <a:lvl5pPr marL="1371600" indent="0">
              <a:buNone/>
              <a:defRPr sz="2800">
                <a:latin typeface="Franklin Gothic Demi Cond" panose="020B0706030402020204" pitchFamily="34" charset="0"/>
              </a:defRPr>
            </a:lvl5pPr>
          </a:lstStyle>
          <a:p>
            <a:pPr lvl="0"/>
            <a:r>
              <a:rPr lang="en-US"/>
              <a:t>Click to Add Presentation Title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024C4411-AE55-9D82-1851-17BBB7115D8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1372" y="4087955"/>
            <a:ext cx="6839584" cy="948752"/>
          </a:xfr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="1" i="0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Presenter Name and Title</a:t>
            </a:r>
          </a:p>
        </p:txBody>
      </p:sp>
      <p:sp>
        <p:nvSpPr>
          <p:cNvPr id="13" name="Text Placeholder 17">
            <a:extLst>
              <a:ext uri="{FF2B5EF4-FFF2-40B4-BE49-F238E27FC236}">
                <a16:creationId xmlns:a16="http://schemas.microsoft.com/office/drawing/2014/main" id="{573C46C4-4445-BE03-344A-775C366C3E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372" y="5036707"/>
            <a:ext cx="6839585" cy="488226"/>
          </a:xfrm>
        </p:spPr>
        <p:txBody>
          <a:bodyPr anchor="ctr">
            <a:noAutofit/>
          </a:bodyPr>
          <a:lstStyle>
            <a:lvl1pPr marL="0" indent="0">
              <a:buNone/>
              <a:defRPr sz="2000" b="1" i="0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Date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BD30126-8544-9DE8-F39D-DD6F9E65C8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41372" y="1667834"/>
            <a:ext cx="6839584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NC Department of Health and Human Services">
            <a:extLst>
              <a:ext uri="{FF2B5EF4-FFF2-40B4-BE49-F238E27FC236}">
                <a16:creationId xmlns:a16="http://schemas.microsoft.com/office/drawing/2014/main" id="{C71F2B87-53F2-E0C1-D12D-87BE9FCC0EF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5329" y="5833005"/>
            <a:ext cx="2044267" cy="778769"/>
          </a:xfrm>
          <a:prstGeom prst="rect">
            <a:avLst/>
          </a:prstGeom>
        </p:spPr>
      </p:pic>
      <p:pic>
        <p:nvPicPr>
          <p:cNvPr id="11" name="Picture 10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783C857E-2157-6A11-5315-2DC15D498AC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43" y="145418"/>
            <a:ext cx="4310063" cy="1436688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3B21674-8190-5FC3-5E29-FF4A4626C261}"/>
              </a:ext>
            </a:extLst>
          </p:cNvPr>
          <p:cNvCxnSpPr>
            <a:cxnSpLocks/>
            <a:stCxn id="15" idx="1"/>
          </p:cNvCxnSpPr>
          <p:nvPr userDrawn="1"/>
        </p:nvCxnSpPr>
        <p:spPr>
          <a:xfrm>
            <a:off x="8439941" y="-16626"/>
            <a:ext cx="546548" cy="6874626"/>
          </a:xfrm>
          <a:prstGeom prst="line">
            <a:avLst/>
          </a:prstGeom>
          <a:ln w="190500">
            <a:solidFill>
              <a:srgbClr val="1C97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9787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02867" y="1541881"/>
            <a:ext cx="8136575" cy="3538504"/>
          </a:xfrm>
        </p:spPr>
        <p:txBody>
          <a:bodyPr>
            <a:noAutofit/>
          </a:bodyPr>
          <a:lstStyle>
            <a:lvl1pPr marL="228600" indent="-228600">
              <a:lnSpc>
                <a:spcPct val="100000"/>
              </a:lnSpc>
              <a:spcBef>
                <a:spcPts val="1200"/>
              </a:spcBef>
              <a:defRPr sz="2800" b="1" i="0">
                <a:solidFill>
                  <a:srgbClr val="003B7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576263" indent="-233363">
              <a:lnSpc>
                <a:spcPct val="100000"/>
              </a:lnSpc>
              <a:buFont typeface="Franklin Gothic Medium" panose="020B0603020102020204" pitchFamily="34" charset="0"/>
              <a:buChar char="−"/>
              <a:defRPr sz="2400" b="1" i="0">
                <a:solidFill>
                  <a:srgbClr val="003B7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973138" indent="-228600">
              <a:lnSpc>
                <a:spcPct val="100000"/>
              </a:lnSpc>
              <a:defRPr sz="2000" b="1" i="0">
                <a:solidFill>
                  <a:srgbClr val="003B7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Franklin Gothic Medium" panose="020B0603020102020204" pitchFamily="34" charset="0"/>
              </a:defRPr>
            </a:lvl4pPr>
            <a:lvl5pPr>
              <a:defRPr>
                <a:latin typeface="Franklin Gothic Medium" panose="020B0603020102020204" pitchFamily="34" charset="0"/>
              </a:defRPr>
            </a:lvl5pPr>
          </a:lstStyle>
          <a:p>
            <a:pPr lvl="0"/>
            <a:r>
              <a:rPr lang="en-US"/>
              <a:t>Click to add bullets</a:t>
            </a:r>
          </a:p>
          <a:p>
            <a:pPr lvl="1"/>
            <a:r>
              <a:rPr lang="en-US"/>
              <a:t> Bullet 2</a:t>
            </a:r>
          </a:p>
          <a:p>
            <a:pPr lvl="2"/>
            <a:r>
              <a:rPr lang="en-US"/>
              <a:t>Bullet 3</a:t>
            </a: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4"/>
          </p:nvPr>
        </p:nvSpPr>
        <p:spPr>
          <a:xfrm>
            <a:off x="11074400" y="6334836"/>
            <a:ext cx="752131" cy="284692"/>
          </a:xfrm>
          <a:prstGeom prst="rect">
            <a:avLst/>
          </a:prstGeom>
        </p:spPr>
        <p:txBody>
          <a:bodyPr/>
          <a:lstStyle>
            <a:lvl1pPr algn="r">
              <a:defRPr sz="900" b="1" i="0">
                <a:solidFill>
                  <a:srgbClr val="003B7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1F27F3A-B3E9-41ED-AF8F-A365F10BB6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>
            <a:off x="402867" y="901799"/>
            <a:ext cx="8136575" cy="548640"/>
          </a:xfrm>
        </p:spPr>
        <p:txBody>
          <a:bodyPr anchor="t">
            <a:noAutofit/>
          </a:bodyPr>
          <a:lstStyle>
            <a:lvl1pPr algn="l">
              <a:defRPr sz="3200" b="1" i="0" baseline="0">
                <a:solidFill>
                  <a:srgbClr val="137DAE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title, 1 line max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D0A7D97-F443-3246-77B3-6A2BC74F5D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14300">
            <a:solidFill>
              <a:srgbClr val="0927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NC Department of Health and Human Services">
            <a:extLst>
              <a:ext uri="{FF2B5EF4-FFF2-40B4-BE49-F238E27FC236}">
                <a16:creationId xmlns:a16="http://schemas.microsoft.com/office/drawing/2014/main" id="{106983F1-326B-C5F4-B000-E6A5393DA7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21" y="6230145"/>
            <a:ext cx="1105978" cy="389383"/>
          </a:xfrm>
          <a:prstGeom prst="rect">
            <a:avLst/>
          </a:prstGeom>
        </p:spPr>
      </p:pic>
      <p:sp>
        <p:nvSpPr>
          <p:cNvPr id="3" name="Pentagon 2">
            <a:extLst>
              <a:ext uri="{FF2B5EF4-FFF2-40B4-BE49-F238E27FC236}">
                <a16:creationId xmlns:a16="http://schemas.microsoft.com/office/drawing/2014/main" id="{C2614EE4-1FD2-C06E-AA16-CAEB4986C95E}"/>
              </a:ext>
            </a:extLst>
          </p:cNvPr>
          <p:cNvSpPr/>
          <p:nvPr userDrawn="1"/>
        </p:nvSpPr>
        <p:spPr>
          <a:xfrm>
            <a:off x="-52808" y="949208"/>
            <a:ext cx="320040" cy="515815"/>
          </a:xfrm>
          <a:prstGeom prst="homePlate">
            <a:avLst/>
          </a:prstGeom>
          <a:solidFill>
            <a:srgbClr val="137D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37DAE"/>
              </a:solidFill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1CF2923-8359-6F3D-082E-4BE43B11A91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675688" y="949325"/>
            <a:ext cx="3392487" cy="57658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64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ullets">
    <p:bg>
      <p:bgPr>
        <a:solidFill>
          <a:srgbClr val="0927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D0A7D97-F443-3246-77B3-6A2BC74F5D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92745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02867" y="1541881"/>
            <a:ext cx="11418072" cy="3538504"/>
          </a:xfrm>
        </p:spPr>
        <p:txBody>
          <a:bodyPr>
            <a:noAutofit/>
          </a:bodyPr>
          <a:lstStyle>
            <a:lvl1pPr marL="228600" indent="-228600">
              <a:lnSpc>
                <a:spcPct val="100000"/>
              </a:lnSpc>
              <a:spcBef>
                <a:spcPts val="1200"/>
              </a:spcBef>
              <a:defRPr sz="2800" b="1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576263" indent="-233363">
              <a:lnSpc>
                <a:spcPct val="100000"/>
              </a:lnSpc>
              <a:buFont typeface="Franklin Gothic Medium" panose="020B0603020102020204" pitchFamily="34" charset="0"/>
              <a:buChar char="−"/>
              <a:defRPr sz="2400" b="1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973138" indent="-228600">
              <a:lnSpc>
                <a:spcPct val="100000"/>
              </a:lnSpc>
              <a:defRPr sz="2000" b="1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Franklin Gothic Medium" panose="020B0603020102020204" pitchFamily="34" charset="0"/>
              </a:defRPr>
            </a:lvl4pPr>
            <a:lvl5pPr>
              <a:defRPr>
                <a:latin typeface="Franklin Gothic Medium" panose="020B0603020102020204" pitchFamily="34" charset="0"/>
              </a:defRPr>
            </a:lvl5pPr>
          </a:lstStyle>
          <a:p>
            <a:pPr lvl="0"/>
            <a:r>
              <a:rPr lang="en-US"/>
              <a:t>Click to add bullets</a:t>
            </a:r>
          </a:p>
          <a:p>
            <a:pPr lvl="1"/>
            <a:r>
              <a:rPr lang="en-US"/>
              <a:t> Bullet 2</a:t>
            </a:r>
          </a:p>
          <a:p>
            <a:pPr lvl="2"/>
            <a:r>
              <a:rPr lang="en-US"/>
              <a:t>Bullet 3</a:t>
            </a: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4"/>
          </p:nvPr>
        </p:nvSpPr>
        <p:spPr>
          <a:xfrm>
            <a:off x="11074400" y="6334836"/>
            <a:ext cx="752131" cy="284692"/>
          </a:xfrm>
          <a:prstGeom prst="rect">
            <a:avLst/>
          </a:prstGeom>
        </p:spPr>
        <p:txBody>
          <a:bodyPr/>
          <a:lstStyle>
            <a:lvl1pPr algn="r">
              <a:defRPr sz="900" b="1" i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1F27F3A-B3E9-41ED-AF8F-A365F10BB6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>
            <a:off x="402867" y="901799"/>
            <a:ext cx="11418072" cy="548640"/>
          </a:xfrm>
        </p:spPr>
        <p:txBody>
          <a:bodyPr anchor="t">
            <a:noAutofit/>
          </a:bodyPr>
          <a:lstStyle>
            <a:lvl1pPr algn="l">
              <a:defRPr sz="3200" b="1" i="0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title, 1 line max</a:t>
            </a:r>
          </a:p>
        </p:txBody>
      </p:sp>
      <p:pic>
        <p:nvPicPr>
          <p:cNvPr id="14" name="Picture 13" descr="NC Department of Health and Human Services">
            <a:extLst>
              <a:ext uri="{FF2B5EF4-FFF2-40B4-BE49-F238E27FC236}">
                <a16:creationId xmlns:a16="http://schemas.microsoft.com/office/drawing/2014/main" id="{106983F1-326B-C5F4-B000-E6A5393DA7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8471" y="6207920"/>
            <a:ext cx="1172306" cy="446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10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7CAADAD-5A13-24E9-197B-97911030BA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"/>
            <a:ext cx="12192000" cy="1859592"/>
          </a:xfrm>
          <a:prstGeom prst="rect">
            <a:avLst/>
          </a:prstGeom>
          <a:solidFill>
            <a:srgbClr val="09274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94B2A7-3C10-44C6-8E2C-D730D1BEF0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20625" y="2182563"/>
            <a:ext cx="11350752" cy="1477328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/>
            </a:lvl1pPr>
            <a:lvl2pPr>
              <a:lnSpc>
                <a:spcPct val="100000"/>
              </a:lnSpc>
              <a:spcBef>
                <a:spcPts val="0"/>
              </a:spcBef>
              <a:defRPr sz="1800"/>
            </a:lvl2pPr>
            <a:lvl3pPr>
              <a:lnSpc>
                <a:spcPct val="100000"/>
              </a:lnSpc>
              <a:spcBef>
                <a:spcPts val="0"/>
              </a:spcBef>
              <a:defRPr sz="1800"/>
            </a:lvl3pPr>
            <a:lvl4pPr>
              <a:lnSpc>
                <a:spcPct val="100000"/>
              </a:lnSpc>
              <a:spcBef>
                <a:spcPts val="0"/>
              </a:spcBef>
              <a:defRPr sz="1800"/>
            </a:lvl4pPr>
            <a:lvl5pPr>
              <a:lnSpc>
                <a:spcPct val="100000"/>
              </a:lnSpc>
              <a:spcBef>
                <a:spcPts val="0"/>
              </a:spcBef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 descr="NC Department of Health and Human Services">
            <a:extLst>
              <a:ext uri="{FF2B5EF4-FFF2-40B4-BE49-F238E27FC236}">
                <a16:creationId xmlns:a16="http://schemas.microsoft.com/office/drawing/2014/main" id="{63175851-4D12-4852-84F5-C13C561B8F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37"/>
          <a:stretch/>
        </p:blipFill>
        <p:spPr>
          <a:xfrm>
            <a:off x="420624" y="6229553"/>
            <a:ext cx="1131146" cy="518014"/>
          </a:xfrm>
          <a:prstGeom prst="rect">
            <a:avLst/>
          </a:prstGeom>
        </p:spPr>
      </p:pic>
      <p:sp>
        <p:nvSpPr>
          <p:cNvPr id="11" name="Holder 6">
            <a:extLst>
              <a:ext uri="{FF2B5EF4-FFF2-40B4-BE49-F238E27FC236}">
                <a16:creationId xmlns:a16="http://schemas.microsoft.com/office/drawing/2014/main" id="{183789D2-8A26-402D-8A27-DE00690B5BEC}"/>
              </a:ext>
            </a:extLst>
          </p:cNvPr>
          <p:cNvSpPr txBox="1">
            <a:spLocks/>
          </p:cNvSpPr>
          <p:nvPr userDrawn="1"/>
        </p:nvSpPr>
        <p:spPr>
          <a:xfrm>
            <a:off x="11352368" y="6411616"/>
            <a:ext cx="419008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500" b="0" i="0" kern="1200">
                <a:solidFill>
                  <a:srgbClr val="6F7072"/>
                </a:solidFill>
                <a:latin typeface="EYInterstate Light"/>
                <a:ea typeface="+mn-ea"/>
                <a:cs typeface="EYInterstate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049" algn="r"/>
            <a:fld id="{81D60167-4931-47E6-BA6A-407CBD079E47}" type="slidenum">
              <a:rPr lang="en-US" sz="999" smtClean="0">
                <a:solidFill>
                  <a:srgbClr val="808080"/>
                </a:solidFill>
                <a:latin typeface="+mn-lt"/>
              </a:rPr>
              <a:pPr marL="19049" algn="r"/>
              <a:t>‹#›</a:t>
            </a:fld>
            <a:endParaRPr lang="en-US" sz="999">
              <a:solidFill>
                <a:srgbClr val="808080"/>
              </a:solidFill>
              <a:latin typeface="+mn-lt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30B498-DEE3-1B79-3F9F-B098B3790E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2867" y="901799"/>
            <a:ext cx="11418072" cy="548640"/>
          </a:xfrm>
        </p:spPr>
        <p:txBody>
          <a:bodyPr anchor="t">
            <a:noAutofit/>
          </a:bodyPr>
          <a:lstStyle>
            <a:lvl1pPr algn="l">
              <a:defRPr sz="3200" b="1" i="0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title, 1 line max</a:t>
            </a:r>
          </a:p>
        </p:txBody>
      </p:sp>
    </p:spTree>
    <p:extLst>
      <p:ext uri="{BB962C8B-B14F-4D97-AF65-F5344CB8AC3E}">
        <p14:creationId xmlns:p14="http://schemas.microsoft.com/office/powerpoint/2010/main" val="3637142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B0FC8-303E-2C81-A820-D799EF6229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197365-C8FC-BABC-C9A2-0956502E3F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F10A5D-6939-C1E2-2D54-7AE3A8DA1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6880AF-AC56-6022-19DD-CCBBE6974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4C6A87-14E7-BD98-727B-8BDF04EF2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40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-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860"/>
            <a:ext cx="12192000" cy="548640"/>
          </a:xfrm>
          <a:prstGeom prst="rect">
            <a:avLst/>
          </a:prstGeom>
          <a:solidFill>
            <a:srgbClr val="E9F0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1400" b="1" i="0">
              <a:solidFill>
                <a:schemeClr val="accent3">
                  <a:lumMod val="75000"/>
                </a:schemeClr>
              </a:solidFill>
              <a:latin typeface="Gotham Bold" charset="0"/>
              <a:ea typeface="Gotham Bold" charset="0"/>
              <a:cs typeface="Gotham Bold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07207" y="6243108"/>
            <a:ext cx="11777583" cy="330200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Franklin Gothic Medium Cond" panose="020B0606030402020204" pitchFamily="34" charset="0"/>
                <a:ea typeface="Franklin Gothic Medium Cond" panose="020B06060304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footnote, reference or source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07208" y="10372"/>
            <a:ext cx="11777584" cy="542129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3200" b="0" i="0" baseline="0">
                <a:solidFill>
                  <a:schemeClr val="tx2">
                    <a:lumMod val="75000"/>
                  </a:schemeClr>
                </a:solidFill>
                <a:latin typeface="Franklin Gothic Demi Cond" panose="020B0706030402020204" pitchFamily="34" charset="0"/>
                <a:ea typeface="Franklin Gothic Demi Cond" panose="020B07060304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title, 1 line max, lower case</a:t>
            </a:r>
          </a:p>
        </p:txBody>
      </p:sp>
    </p:spTree>
    <p:extLst>
      <p:ext uri="{BB962C8B-B14F-4D97-AF65-F5344CB8AC3E}">
        <p14:creationId xmlns:p14="http://schemas.microsoft.com/office/powerpoint/2010/main" val="3898353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-Bullets-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860"/>
            <a:ext cx="12192000" cy="548640"/>
          </a:xfrm>
          <a:prstGeom prst="rect">
            <a:avLst/>
          </a:prstGeom>
          <a:solidFill>
            <a:srgbClr val="E9F0F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1400" b="1" i="0">
              <a:solidFill>
                <a:schemeClr val="accent3">
                  <a:lumMod val="75000"/>
                </a:schemeClr>
              </a:solidFill>
              <a:latin typeface="Gotham Bold" charset="0"/>
              <a:ea typeface="Gotham Bold" charset="0"/>
              <a:cs typeface="Gotham Bold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07207" y="6243108"/>
            <a:ext cx="11777583" cy="330200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 b="0" i="0" baseline="0">
                <a:latin typeface="Franklin Gothic Medium Cond" panose="020B0606030402020204" pitchFamily="34" charset="0"/>
                <a:ea typeface="Franklin Gothic Medium Cond" panose="020B06060304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add footnote, reference or source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B99C3FC-5AF5-4C0E-A082-956E3CCEEE4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7207" y="0"/>
            <a:ext cx="11777133" cy="54864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3200" b="0">
                <a:solidFill>
                  <a:schemeClr val="tx2">
                    <a:lumMod val="75000"/>
                  </a:schemeClr>
                </a:solidFill>
                <a:latin typeface="Franklin Gothic Demi Cond" panose="020B0706030402020204" pitchFamily="34" charset="0"/>
              </a:defRPr>
            </a:lvl1pPr>
          </a:lstStyle>
          <a:p>
            <a:pPr lvl="0"/>
            <a:r>
              <a:rPr lang="en-US"/>
              <a:t>Click to add title; 1 line max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B62FB87-FD5D-4FE2-9A00-F7FD9B07999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7434" y="818147"/>
            <a:ext cx="11777133" cy="5420728"/>
          </a:xfrm>
          <a:prstGeom prst="rect">
            <a:avLst/>
          </a:prstGeom>
        </p:spPr>
        <p:txBody>
          <a:bodyPr/>
          <a:lstStyle>
            <a:lvl1pPr marL="288925" indent="-28892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2800" b="0">
                <a:latin typeface="Franklin Gothic Medium" panose="020B0603020102020204" pitchFamily="34" charset="0"/>
              </a:defRPr>
            </a:lvl1pPr>
            <a:lvl2pPr marL="854075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  <a:defRPr sz="2400" b="0">
                <a:latin typeface="Franklin Gothic Medium" panose="020B0603020102020204" pitchFamily="34" charset="0"/>
              </a:defRPr>
            </a:lvl2pPr>
            <a:lvl3pPr marL="1311275" indent="-27622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Franklin Gothic Medium" panose="020B0603020102020204" pitchFamily="34" charset="0"/>
              <a:buChar char="−"/>
              <a:defRPr sz="2000" b="0">
                <a:latin typeface="Franklin Gothic Medium" panose="020B0603020102020204" pitchFamily="34" charset="0"/>
              </a:defRPr>
            </a:lvl3pPr>
          </a:lstStyle>
          <a:p>
            <a:pPr lvl="0"/>
            <a:r>
              <a:rPr lang="en-US"/>
              <a:t>Click to add bullet level 1</a:t>
            </a:r>
          </a:p>
          <a:p>
            <a:pPr lvl="1"/>
            <a:r>
              <a:rPr lang="en-US"/>
              <a:t>Click to add bullet level 2</a:t>
            </a:r>
          </a:p>
          <a:p>
            <a:pPr lvl="2"/>
            <a:r>
              <a:rPr lang="en-US"/>
              <a:t>Click to add bullet level 3</a:t>
            </a:r>
          </a:p>
        </p:txBody>
      </p:sp>
    </p:spTree>
    <p:extLst>
      <p:ext uri="{BB962C8B-B14F-4D97-AF65-F5344CB8AC3E}">
        <p14:creationId xmlns:p14="http://schemas.microsoft.com/office/powerpoint/2010/main" val="1504438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553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7CAADAD-5A13-24E9-197B-97911030BA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954124"/>
          </a:xfrm>
          <a:prstGeom prst="rect">
            <a:avLst/>
          </a:prstGeom>
          <a:solidFill>
            <a:srgbClr val="09274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94B2A7-3C10-44C6-8E2C-D730D1BEF0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20625" y="1284815"/>
            <a:ext cx="11350752" cy="1477328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/>
            </a:lvl1pPr>
            <a:lvl2pPr>
              <a:lnSpc>
                <a:spcPct val="100000"/>
              </a:lnSpc>
              <a:spcBef>
                <a:spcPts val="0"/>
              </a:spcBef>
              <a:defRPr sz="1800"/>
            </a:lvl2pPr>
            <a:lvl3pPr>
              <a:lnSpc>
                <a:spcPct val="100000"/>
              </a:lnSpc>
              <a:spcBef>
                <a:spcPts val="0"/>
              </a:spcBef>
              <a:defRPr sz="1800"/>
            </a:lvl3pPr>
            <a:lvl4pPr>
              <a:lnSpc>
                <a:spcPct val="100000"/>
              </a:lnSpc>
              <a:spcBef>
                <a:spcPts val="0"/>
              </a:spcBef>
              <a:defRPr sz="1800"/>
            </a:lvl4pPr>
            <a:lvl5pPr>
              <a:lnSpc>
                <a:spcPct val="100000"/>
              </a:lnSpc>
              <a:spcBef>
                <a:spcPts val="0"/>
              </a:spcBef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0624" y="185313"/>
            <a:ext cx="11638026" cy="592562"/>
          </a:xfrm>
        </p:spPr>
        <p:txBody>
          <a:bodyPr lIns="0" rIns="0" anchor="ctr"/>
          <a:lstStyle>
            <a:lvl1pPr>
              <a:defRPr sz="2000" b="1" cap="all" spc="13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9" name="Picture 8" descr="NC Department of Health and Human Services">
            <a:extLst>
              <a:ext uri="{FF2B5EF4-FFF2-40B4-BE49-F238E27FC236}">
                <a16:creationId xmlns:a16="http://schemas.microsoft.com/office/drawing/2014/main" id="{63175851-4D12-4852-84F5-C13C561B8F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37"/>
          <a:stretch/>
        </p:blipFill>
        <p:spPr>
          <a:xfrm>
            <a:off x="420624" y="6229553"/>
            <a:ext cx="1131146" cy="518014"/>
          </a:xfrm>
          <a:prstGeom prst="rect">
            <a:avLst/>
          </a:prstGeom>
        </p:spPr>
      </p:pic>
      <p:sp>
        <p:nvSpPr>
          <p:cNvPr id="11" name="Holder 6">
            <a:extLst>
              <a:ext uri="{FF2B5EF4-FFF2-40B4-BE49-F238E27FC236}">
                <a16:creationId xmlns:a16="http://schemas.microsoft.com/office/drawing/2014/main" id="{183789D2-8A26-402D-8A27-DE00690B5BEC}"/>
              </a:ext>
            </a:extLst>
          </p:cNvPr>
          <p:cNvSpPr txBox="1">
            <a:spLocks/>
          </p:cNvSpPr>
          <p:nvPr userDrawn="1"/>
        </p:nvSpPr>
        <p:spPr>
          <a:xfrm>
            <a:off x="11352368" y="6403922"/>
            <a:ext cx="419008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500" b="0" i="0" kern="1200">
                <a:solidFill>
                  <a:srgbClr val="6F7072"/>
                </a:solidFill>
                <a:latin typeface="EYInterstate Light"/>
                <a:ea typeface="+mn-ea"/>
                <a:cs typeface="EYInterstate 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049" algn="r"/>
            <a:fld id="{81D60167-4931-47E6-BA6A-407CBD079E47}" type="slidenum">
              <a:rPr lang="en-US" sz="1100" smtClean="0">
                <a:solidFill>
                  <a:schemeClr val="tx1"/>
                </a:solidFill>
                <a:latin typeface="+mn-lt"/>
              </a:rPr>
              <a:pPr marL="19049" algn="r"/>
              <a:t>‹#›</a:t>
            </a:fld>
            <a:endParaRPr lang="en-US" sz="999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12790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84099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8" r:id="rId2"/>
    <p:sldLayoutId id="2147483763" r:id="rId3"/>
    <p:sldLayoutId id="2147483762" r:id="rId4"/>
    <p:sldLayoutId id="2147483764" r:id="rId5"/>
    <p:sldLayoutId id="2147483765" r:id="rId6"/>
    <p:sldLayoutId id="2147483766" r:id="rId7"/>
    <p:sldLayoutId id="2147483769" r:id="rId8"/>
    <p:sldLayoutId id="2147483770" r:id="rId9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rgbClr val="7CA3DD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</p:titleStyle>
    <p:bodyStyle>
      <a:lvl1pPr marL="228600" indent="-22860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b="1" i="0" kern="1200">
          <a:solidFill>
            <a:srgbClr val="003B7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1pPr>
      <a:lvl2pPr marL="576263" indent="-233363" algn="l" defTabSz="685800" rtl="0" eaLnBrk="1" latinLnBrk="0" hangingPunct="1">
        <a:lnSpc>
          <a:spcPct val="90000"/>
        </a:lnSpc>
        <a:spcBef>
          <a:spcPts val="375"/>
        </a:spcBef>
        <a:buFont typeface="Franklin Gothic Medium" panose="020B0603020102020204" pitchFamily="34" charset="0"/>
        <a:buChar char="–"/>
        <a:defRPr sz="2400" b="1" i="0" kern="1200">
          <a:solidFill>
            <a:srgbClr val="003B7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b="1" i="0" kern="1200">
          <a:solidFill>
            <a:srgbClr val="003B7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Franklin Gothic Medium" panose="020B06030201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Franklin Gothic Medium" panose="020B06030201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medicaid.nc.gov/nemt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medicaid.nc.gov/tailored-plans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medicaid.nc.gov/1915i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erson and child sitting on a couch&#10;&#10;Description automatically generated">
            <a:extLst>
              <a:ext uri="{FF2B5EF4-FFF2-40B4-BE49-F238E27FC236}">
                <a16:creationId xmlns:a16="http://schemas.microsoft.com/office/drawing/2014/main" id="{96804CB2-1AB2-7DFA-5075-8CAB7C8898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7"/>
          <a:stretch/>
        </p:blipFill>
        <p:spPr>
          <a:xfrm flipH="1">
            <a:off x="3854822" y="5817"/>
            <a:ext cx="8337178" cy="684636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352CE25-F3E1-B0C0-7B1E-F2E806CD9844}"/>
              </a:ext>
            </a:extLst>
          </p:cNvPr>
          <p:cNvSpPr/>
          <p:nvPr/>
        </p:nvSpPr>
        <p:spPr>
          <a:xfrm>
            <a:off x="23266" y="-5817"/>
            <a:ext cx="12168734" cy="6858000"/>
          </a:xfrm>
          <a:prstGeom prst="rect">
            <a:avLst/>
          </a:prstGeom>
          <a:gradFill flip="none" rotWithShape="1">
            <a:gsLst>
              <a:gs pos="89000">
                <a:srgbClr val="0070C0">
                  <a:lumMod val="62000"/>
                  <a:alpha val="7000"/>
                </a:srgbClr>
              </a:gs>
              <a:gs pos="49000">
                <a:srgbClr val="17375E">
                  <a:lumMod val="75630"/>
                  <a:alpha val="83578"/>
                </a:srgbClr>
              </a:gs>
              <a:gs pos="27000">
                <a:schemeClr val="accent3">
                  <a:lumMod val="49756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C0C3C2D-3C2C-B95F-90D1-EAE59E59E520}"/>
              </a:ext>
            </a:extLst>
          </p:cNvPr>
          <p:cNvSpPr txBox="1">
            <a:spLocks/>
          </p:cNvSpPr>
          <p:nvPr/>
        </p:nvSpPr>
        <p:spPr>
          <a:xfrm>
            <a:off x="726141" y="2830137"/>
            <a:ext cx="4670174" cy="25232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rgbClr val="7CA3DD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4800">
                <a:solidFill>
                  <a:schemeClr val="bg1"/>
                </a:solidFill>
                <a:latin typeface="Arial"/>
                <a:cs typeface="Arial"/>
              </a:rPr>
              <a:t>Tailored Plans </a:t>
            </a:r>
            <a:endParaRPr lang="en-US" sz="4800">
              <a:solidFill>
                <a:schemeClr val="bg1"/>
              </a:solidFill>
            </a:endParaRPr>
          </a:p>
          <a:p>
            <a:r>
              <a:rPr lang="en-US" sz="4800">
                <a:solidFill>
                  <a:schemeClr val="bg1"/>
                </a:solidFill>
                <a:latin typeface="Arial"/>
                <a:cs typeface="Arial"/>
              </a:rPr>
              <a:t>Social Posts</a:t>
            </a:r>
          </a:p>
          <a:p>
            <a:r>
              <a:rPr lang="en-US" sz="3600" b="0" i="1">
                <a:solidFill>
                  <a:schemeClr val="bg1"/>
                </a:solidFill>
                <a:latin typeface="Arial"/>
                <a:cs typeface="Arial"/>
              </a:rPr>
              <a:t>June Launch</a:t>
            </a:r>
          </a:p>
        </p:txBody>
      </p:sp>
      <p:sp>
        <p:nvSpPr>
          <p:cNvPr id="6" name="Text Placeholder 17">
            <a:extLst>
              <a:ext uri="{FF2B5EF4-FFF2-40B4-BE49-F238E27FC236}">
                <a16:creationId xmlns:a16="http://schemas.microsoft.com/office/drawing/2014/main" id="{7AC1AC46-3901-E135-9698-FA5FFB6B8D0A}"/>
              </a:ext>
            </a:extLst>
          </p:cNvPr>
          <p:cNvSpPr txBox="1">
            <a:spLocks/>
          </p:cNvSpPr>
          <p:nvPr/>
        </p:nvSpPr>
        <p:spPr>
          <a:xfrm>
            <a:off x="761042" y="5746261"/>
            <a:ext cx="4670174" cy="488226"/>
          </a:xfrm>
          <a:prstGeom prst="rect">
            <a:avLst/>
          </a:prstGeom>
        </p:spPr>
        <p:txBody>
          <a:bodyPr lIns="91440" tIns="45720" rIns="91440" bIns="45720" anchor="ctr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b="1" i="0" kern="1200" baseline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576263" indent="-233363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Franklin Gothic Medium" panose="020B0603020102020204" pitchFamily="34" charset="0"/>
              <a:buChar char="–"/>
              <a:defRPr sz="2400" b="1" i="0" kern="1200">
                <a:solidFill>
                  <a:srgbClr val="003B7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000" b="1" i="0" kern="1200">
                <a:solidFill>
                  <a:srgbClr val="003B7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Franklin Gothic Medium" panose="020B06030201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0" dirty="0">
                <a:solidFill>
                  <a:srgbClr val="FF0000"/>
                </a:solidFill>
                <a:latin typeface="Arial"/>
                <a:cs typeface="Arial"/>
              </a:rPr>
              <a:t>Last updated 6/11/24</a:t>
            </a:r>
            <a:endParaRPr lang="en-US" sz="1100" b="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12B1D3-8D9D-F736-A436-A104A23935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163" y="578295"/>
            <a:ext cx="2743200" cy="96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286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5886309" y="1110587"/>
            <a:ext cx="0" cy="4751604"/>
          </a:xfrm>
          <a:prstGeom prst="line">
            <a:avLst/>
          </a:prstGeom>
          <a:ln w="38100" cap="flat">
            <a:solidFill>
              <a:srgbClr val="238DC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8" name="TextBox 8"/>
          <p:cNvSpPr txBox="1"/>
          <p:nvPr/>
        </p:nvSpPr>
        <p:spPr>
          <a:xfrm>
            <a:off x="675252" y="660751"/>
            <a:ext cx="4570527" cy="522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29482"/>
              </a:lnSpc>
            </a:pPr>
            <a:r>
              <a:rPr lang="en-US" sz="2933" b="1">
                <a:solidFill>
                  <a:srgbClr val="238DC1"/>
                </a:solidFill>
                <a:latin typeface="Arial Bold"/>
              </a:rPr>
              <a:t>Social Media Copy </a:t>
            </a:r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675252" y="1336372"/>
            <a:ext cx="4560286" cy="27678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84353"/>
              </a:lnSpc>
            </a:pPr>
            <a:r>
              <a:rPr lang="en-US" sz="1600" dirty="0">
                <a:solidFill>
                  <a:srgbClr val="000000"/>
                </a:solidFill>
              </a:rPr>
              <a:t>Need a ride to your medical appointments? People on NC Medicaid, including Tailored Plans, can get Non-Emergency Medical Transportation at no cost. </a:t>
            </a:r>
            <a:endParaRPr lang="en-US" sz="1600" dirty="0">
              <a:solidFill>
                <a:srgbClr val="000000"/>
              </a:solidFill>
              <a:cs typeface="Arial"/>
            </a:endParaRPr>
          </a:p>
          <a:p>
            <a:endParaRPr lang="en-US" sz="1600" dirty="0">
              <a:solidFill>
                <a:srgbClr val="000000"/>
              </a:solidFill>
              <a:cs typeface="Arial"/>
            </a:endParaRPr>
          </a:p>
          <a:p>
            <a:r>
              <a:rPr lang="en-US" sz="1600" dirty="0">
                <a:solidFill>
                  <a:srgbClr val="000000"/>
                </a:solidFill>
              </a:rPr>
              <a:t>Call your Tailored Plan to arrange a ride! </a:t>
            </a: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CTA: </a:t>
            </a:r>
            <a:r>
              <a:rPr lang="en-US" sz="1600" dirty="0">
                <a:solidFill>
                  <a:srgbClr val="000000"/>
                </a:solidFill>
              </a:rPr>
              <a:t>Learn More </a:t>
            </a: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URL: </a:t>
            </a:r>
            <a:r>
              <a:rPr lang="en-US" sz="1600" b="0" i="0" strike="noStrike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cs typeface="Arial"/>
              </a:rPr>
              <a:t>medicaid.</a:t>
            </a: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  <a:ea typeface="+mn-lt"/>
                <a:cs typeface="+mn-lt"/>
              </a:rPr>
              <a:t>nc.gov/</a:t>
            </a:r>
            <a:r>
              <a:rPr lang="en-US" sz="1600" err="1">
                <a:solidFill>
                  <a:schemeClr val="tx2">
                    <a:lumMod val="60000"/>
                    <a:lumOff val="40000"/>
                  </a:schemeClr>
                </a:solidFill>
                <a:ea typeface="+mn-lt"/>
                <a:cs typeface="+mn-lt"/>
              </a:rPr>
              <a:t>nemt</a:t>
            </a:r>
            <a:r>
              <a:rPr lang="en-US" sz="1600" dirty="0">
                <a:ea typeface="+mn-lt"/>
                <a:cs typeface="+mn-lt"/>
              </a:rPr>
              <a:t> </a:t>
            </a:r>
            <a:endParaRPr lang="en-US" sz="1600" dirty="0">
              <a:solidFill>
                <a:srgbClr val="FF0000"/>
              </a:solidFill>
              <a:ea typeface="+mn-lt"/>
              <a:cs typeface="+mn-lt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Hashtags: </a:t>
            </a:r>
            <a:r>
              <a:rPr lang="en-US" sz="1600" dirty="0">
                <a:solidFill>
                  <a:srgbClr val="000000"/>
                </a:solidFill>
              </a:rPr>
              <a:t>#NCMedicaid #TailoredPlan #NEMT</a:t>
            </a:r>
            <a:endParaRPr lang="en-US" sz="1600" dirty="0">
              <a:solidFill>
                <a:srgbClr val="000000"/>
              </a:solidFill>
              <a:cs typeface="Arial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664810" y="660751"/>
            <a:ext cx="4755207" cy="522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29482"/>
              </a:lnSpc>
            </a:pPr>
            <a:r>
              <a:rPr lang="en-US" sz="2900" b="1" dirty="0">
                <a:solidFill>
                  <a:srgbClr val="238DC1"/>
                </a:solidFill>
                <a:latin typeface="Arial Bold"/>
              </a:rPr>
              <a:t>Social Creative</a:t>
            </a:r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3F9EFF3-2B7F-6103-58F4-05571B0CD79D}"/>
              </a:ext>
            </a:extLst>
          </p:cNvPr>
          <p:cNvGrpSpPr/>
          <p:nvPr/>
        </p:nvGrpSpPr>
        <p:grpSpPr>
          <a:xfrm>
            <a:off x="6587055" y="1355177"/>
            <a:ext cx="4788307" cy="4883787"/>
            <a:chOff x="6664810" y="1233889"/>
            <a:chExt cx="4578369" cy="4751604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260380B-EFA5-494A-9BA1-55A4D127F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64810" y="1233889"/>
              <a:ext cx="4578369" cy="4751604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50C5D1C-7521-3ECA-25E5-9FBDA89F0C56}"/>
                </a:ext>
              </a:extLst>
            </p:cNvPr>
            <p:cNvSpPr/>
            <p:nvPr/>
          </p:nvSpPr>
          <p:spPr>
            <a:xfrm>
              <a:off x="6764357" y="1641514"/>
              <a:ext cx="4384713" cy="10135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8CB811A-7FAD-23F0-F4C2-192F2099BA5B}"/>
                </a:ext>
              </a:extLst>
            </p:cNvPr>
            <p:cNvSpPr/>
            <p:nvPr/>
          </p:nvSpPr>
          <p:spPr>
            <a:xfrm>
              <a:off x="6667806" y="2598833"/>
              <a:ext cx="4527661" cy="24595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TextBox 11">
            <a:extLst>
              <a:ext uri="{FF2B5EF4-FFF2-40B4-BE49-F238E27FC236}">
                <a16:creationId xmlns:a16="http://schemas.microsoft.com/office/drawing/2014/main" id="{9B79EAE5-C62F-CC48-5289-EB1EDA9950B7}"/>
              </a:ext>
            </a:extLst>
          </p:cNvPr>
          <p:cNvSpPr txBox="1"/>
          <p:nvPr/>
        </p:nvSpPr>
        <p:spPr>
          <a:xfrm>
            <a:off x="6841426" y="1991338"/>
            <a:ext cx="4225938" cy="6565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900" dirty="0">
                <a:solidFill>
                  <a:srgbClr val="000000"/>
                </a:solidFill>
                <a:latin typeface="Arial"/>
              </a:rPr>
              <a:t>Need a ride to your medical appointments? People on NC Medicaid, including Tailored Plans, can get Non-Emergency Medical Transportation at no cost. </a:t>
            </a:r>
            <a:endParaRPr lang="en-US" sz="900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900" dirty="0">
                <a:solidFill>
                  <a:srgbClr val="000000"/>
                </a:solidFill>
                <a:latin typeface="Arial"/>
              </a:rPr>
              <a:t>Call your Tailored Plan to arrange a ride! </a:t>
            </a:r>
            <a:endParaRPr lang="en-US" dirty="0"/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900" dirty="0">
                <a:solidFill>
                  <a:srgbClr val="000000"/>
                </a:solidFill>
                <a:latin typeface="Arial"/>
              </a:rPr>
              <a:t>Learn more: </a:t>
            </a:r>
            <a:r>
              <a:rPr lang="en-US" sz="900" dirty="0">
                <a:solidFill>
                  <a:srgbClr val="000000"/>
                </a:solidFill>
                <a:latin typeface="Arial"/>
                <a:hlinkClick r:id="rId3"/>
              </a:rPr>
              <a:t>medicaid.nc.gov/nemt</a:t>
            </a:r>
            <a:r>
              <a:rPr lang="en-US" sz="900" dirty="0">
                <a:solidFill>
                  <a:srgbClr val="000000"/>
                </a:solidFill>
                <a:latin typeface="Arial"/>
              </a:rPr>
              <a:t> #NCMedicaid #TailoredPlan</a:t>
            </a:r>
            <a:endParaRPr lang="en-US" sz="9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6" name="Picture 5" descr="Logo for the North Carolina Department of Health and Human Services. ">
            <a:extLst>
              <a:ext uri="{FF2B5EF4-FFF2-40B4-BE49-F238E27FC236}">
                <a16:creationId xmlns:a16="http://schemas.microsoft.com/office/drawing/2014/main" id="{7714C5F8-CD93-59A5-630F-48D4D91B2A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92" y="6267450"/>
            <a:ext cx="1162050" cy="4191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3A338F9-B035-E970-0872-0229948783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1171" y="2804975"/>
            <a:ext cx="4677317" cy="2672928"/>
          </a:xfrm>
          <a:prstGeom prst="rect">
            <a:avLst/>
          </a:prstGeom>
          <a:ln>
            <a:solidFill>
              <a:srgbClr val="4472C4"/>
            </a:solidFill>
          </a:ln>
        </p:spPr>
      </p:pic>
    </p:spTree>
    <p:extLst>
      <p:ext uri="{BB962C8B-B14F-4D97-AF65-F5344CB8AC3E}">
        <p14:creationId xmlns:p14="http://schemas.microsoft.com/office/powerpoint/2010/main" val="2774756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5886309" y="1110587"/>
            <a:ext cx="0" cy="4751604"/>
          </a:xfrm>
          <a:prstGeom prst="line">
            <a:avLst/>
          </a:prstGeom>
          <a:ln w="38100" cap="flat">
            <a:solidFill>
              <a:srgbClr val="238DC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8" name="TextBox 8"/>
          <p:cNvSpPr txBox="1"/>
          <p:nvPr/>
        </p:nvSpPr>
        <p:spPr>
          <a:xfrm>
            <a:off x="675252" y="660751"/>
            <a:ext cx="4570527" cy="522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29482"/>
              </a:lnSpc>
            </a:pPr>
            <a:r>
              <a:rPr lang="en-US" sz="2933" b="1">
                <a:solidFill>
                  <a:srgbClr val="238DC1"/>
                </a:solidFill>
                <a:latin typeface="Arial Bold"/>
              </a:rPr>
              <a:t>Social Media Copy </a:t>
            </a:r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675252" y="1336372"/>
            <a:ext cx="4560286" cy="28959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84353"/>
              </a:lnSpc>
            </a:pP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For most people, Tailored Plans cover the same types of services you may have gotten through NC Medicaid Direct. </a:t>
            </a:r>
            <a:endParaRPr lang="en-US" sz="1600" dirty="0">
              <a:cs typeface="Arial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ea typeface="+mn-lt"/>
              <a:cs typeface="+mn-lt"/>
            </a:endParaRPr>
          </a:p>
          <a:p>
            <a:pPr>
              <a:lnSpc>
                <a:spcPct val="84353"/>
              </a:lnSpc>
            </a:pP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Are you enrolled in a Tailored Plan? Check to see if your providers accept your Tailored Plan – not just Medicaid.</a:t>
            </a:r>
            <a:endParaRPr lang="en-US" sz="1600" dirty="0">
              <a:cs typeface="Arial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CTA: </a:t>
            </a:r>
            <a:r>
              <a:rPr lang="en-US" sz="1600" dirty="0">
                <a:solidFill>
                  <a:srgbClr val="000000"/>
                </a:solidFill>
              </a:rPr>
              <a:t>Learn More </a:t>
            </a: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URL: </a:t>
            </a:r>
            <a:r>
              <a:rPr lang="en-US" sz="1600" b="0" i="0" u="sng" strike="noStrike" dirty="0">
                <a:solidFill>
                  <a:srgbClr val="1155CC"/>
                </a:solidFill>
                <a:effectLst/>
                <a:cs typeface="Arial"/>
              </a:rPr>
              <a:t>medicaid.nc.gov/tailored-plans</a:t>
            </a: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Hashtags: </a:t>
            </a:r>
            <a:r>
              <a:rPr lang="en-US" sz="1600" dirty="0">
                <a:solidFill>
                  <a:srgbClr val="000000"/>
                </a:solidFill>
              </a:rPr>
              <a:t>#NCMedicaid #TailoredPlan </a:t>
            </a:r>
            <a:endParaRPr lang="en-US" sz="1600" dirty="0">
              <a:solidFill>
                <a:srgbClr val="000000"/>
              </a:solidFill>
              <a:cs typeface="Arial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664810" y="660751"/>
            <a:ext cx="4755207" cy="522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29482"/>
              </a:lnSpc>
            </a:pPr>
            <a:r>
              <a:rPr lang="en-US" sz="2933" b="1">
                <a:solidFill>
                  <a:srgbClr val="238DC1"/>
                </a:solidFill>
                <a:latin typeface="Arial Bold"/>
              </a:rPr>
              <a:t>Social Creative (FPO)</a:t>
            </a:r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3F9EFF3-2B7F-6103-58F4-05571B0CD79D}"/>
              </a:ext>
            </a:extLst>
          </p:cNvPr>
          <p:cNvGrpSpPr/>
          <p:nvPr/>
        </p:nvGrpSpPr>
        <p:grpSpPr>
          <a:xfrm>
            <a:off x="6602859" y="1386406"/>
            <a:ext cx="4665100" cy="4782579"/>
            <a:chOff x="6664810" y="1233889"/>
            <a:chExt cx="4578369" cy="4751604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260380B-EFA5-494A-9BA1-55A4D127F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64810" y="1233889"/>
              <a:ext cx="4578369" cy="4751604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50C5D1C-7521-3ECA-25E5-9FBDA89F0C56}"/>
                </a:ext>
              </a:extLst>
            </p:cNvPr>
            <p:cNvSpPr/>
            <p:nvPr/>
          </p:nvSpPr>
          <p:spPr>
            <a:xfrm>
              <a:off x="6764357" y="1641514"/>
              <a:ext cx="4384713" cy="10135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8CB811A-7FAD-23F0-F4C2-192F2099BA5B}"/>
                </a:ext>
              </a:extLst>
            </p:cNvPr>
            <p:cNvSpPr/>
            <p:nvPr/>
          </p:nvSpPr>
          <p:spPr>
            <a:xfrm>
              <a:off x="6667806" y="2598833"/>
              <a:ext cx="4527661" cy="24595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TextBox 11">
            <a:extLst>
              <a:ext uri="{FF2B5EF4-FFF2-40B4-BE49-F238E27FC236}">
                <a16:creationId xmlns:a16="http://schemas.microsoft.com/office/drawing/2014/main" id="{9B79EAE5-C62F-CC48-5289-EB1EDA9950B7}"/>
              </a:ext>
            </a:extLst>
          </p:cNvPr>
          <p:cNvSpPr txBox="1"/>
          <p:nvPr/>
        </p:nvSpPr>
        <p:spPr>
          <a:xfrm>
            <a:off x="6826406" y="1921326"/>
            <a:ext cx="4197944" cy="10413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900">
                <a:solidFill>
                  <a:srgbClr val="000000"/>
                </a:solidFill>
                <a:latin typeface="Arial"/>
              </a:rPr>
              <a:t>For</a:t>
            </a:r>
            <a:r>
              <a:rPr lang="en-US" sz="900">
                <a:solidFill>
                  <a:srgbClr val="000000"/>
                </a:solidFill>
                <a:latin typeface="Arial"/>
                <a:cs typeface="Arial"/>
              </a:rPr>
              <a:t> most people, Tailored Plans cover the same types of services you may have</a:t>
            </a:r>
            <a:r>
              <a:rPr lang="en-US" sz="900">
                <a:solidFill>
                  <a:srgbClr val="000000"/>
                </a:solidFill>
                <a:latin typeface="Arial"/>
              </a:rPr>
              <a:t> gotten </a:t>
            </a:r>
            <a:r>
              <a:rPr lang="en-US" sz="900">
                <a:solidFill>
                  <a:srgbClr val="000000"/>
                </a:solidFill>
                <a:latin typeface="Arial"/>
                <a:cs typeface="Arial"/>
              </a:rPr>
              <a:t>through NC Medicaid</a:t>
            </a:r>
            <a:r>
              <a:rPr lang="en-US" sz="900">
                <a:solidFill>
                  <a:srgbClr val="000000"/>
                </a:solidFill>
                <a:latin typeface="Arial"/>
              </a:rPr>
              <a:t> </a:t>
            </a:r>
            <a:r>
              <a:rPr lang="en-US" sz="900">
                <a:solidFill>
                  <a:srgbClr val="000000"/>
                </a:solidFill>
                <a:latin typeface="Arial"/>
                <a:cs typeface="Arial"/>
              </a:rPr>
              <a:t>Direct</a:t>
            </a:r>
            <a:r>
              <a:rPr lang="en-US" sz="900">
                <a:solidFill>
                  <a:srgbClr val="000000"/>
                </a:solidFill>
                <a:latin typeface="Arial"/>
              </a:rPr>
              <a:t>. </a:t>
            </a:r>
            <a:endParaRPr lang="en-US" sz="900">
              <a:solidFill>
                <a:srgbClr val="000000"/>
              </a:solidFill>
              <a:latin typeface="Arial"/>
              <a:cs typeface="Arial"/>
            </a:endParaRPr>
          </a:p>
          <a:p>
            <a:endParaRPr lang="en-US" sz="60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sz="900">
                <a:solidFill>
                  <a:srgbClr val="000000"/>
                </a:solidFill>
                <a:latin typeface="Arial"/>
              </a:rPr>
              <a:t>Are you enrolled in a Tailored Plan? Check to see if your providers accept your Tailored Plan – not just Medicaid.</a:t>
            </a:r>
            <a:endParaRPr lang="en-US"/>
          </a:p>
          <a:p>
            <a:endParaRPr lang="en-US" sz="60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sz="900">
                <a:solidFill>
                  <a:srgbClr val="000000"/>
                </a:solidFill>
                <a:latin typeface="Arial"/>
              </a:rPr>
              <a:t>Learn more: </a:t>
            </a:r>
            <a:r>
              <a:rPr lang="en-US" sz="900">
                <a:solidFill>
                  <a:srgbClr val="000000"/>
                </a:solidFill>
                <a:latin typeface="Arial"/>
                <a:hlinkClick r:id="rId3"/>
              </a:rPr>
              <a:t>medicaid.nc.gov/tailored-plans</a:t>
            </a:r>
            <a:r>
              <a:rPr lang="en-US" sz="900">
                <a:solidFill>
                  <a:srgbClr val="000000"/>
                </a:solidFill>
                <a:latin typeface="Arial"/>
              </a:rPr>
              <a:t> #NCMedicaid #TailoredPlan</a:t>
            </a:r>
            <a:endParaRPr lang="en-US" sz="90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en-US" sz="90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6" name="Picture 5" descr="Logo for the North Carolina Department of Health and Human Services. ">
            <a:extLst>
              <a:ext uri="{FF2B5EF4-FFF2-40B4-BE49-F238E27FC236}">
                <a16:creationId xmlns:a16="http://schemas.microsoft.com/office/drawing/2014/main" id="{7714C5F8-CD93-59A5-630F-48D4D91B2A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92" y="6267450"/>
            <a:ext cx="1162050" cy="419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3BA1060-44DB-BB42-09BD-BEECD3D62B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3999" y="2885512"/>
            <a:ext cx="4664928" cy="2586197"/>
          </a:xfrm>
          <a:prstGeom prst="rect">
            <a:avLst/>
          </a:prstGeom>
          <a:ln>
            <a:solidFill>
              <a:srgbClr val="4472C4"/>
            </a:solidFill>
          </a:ln>
        </p:spPr>
      </p:pic>
    </p:spTree>
    <p:extLst>
      <p:ext uri="{BB962C8B-B14F-4D97-AF65-F5344CB8AC3E}">
        <p14:creationId xmlns:p14="http://schemas.microsoft.com/office/powerpoint/2010/main" val="1000759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5886309" y="1110587"/>
            <a:ext cx="0" cy="4751604"/>
          </a:xfrm>
          <a:prstGeom prst="line">
            <a:avLst/>
          </a:prstGeom>
          <a:ln w="38100" cap="flat">
            <a:solidFill>
              <a:srgbClr val="238DC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8" name="TextBox 8"/>
          <p:cNvSpPr txBox="1"/>
          <p:nvPr/>
        </p:nvSpPr>
        <p:spPr>
          <a:xfrm>
            <a:off x="675252" y="660751"/>
            <a:ext cx="4570527" cy="522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29482"/>
              </a:lnSpc>
            </a:pPr>
            <a:r>
              <a:rPr lang="en-US" sz="2933" b="1">
                <a:solidFill>
                  <a:srgbClr val="238DC1"/>
                </a:solidFill>
                <a:latin typeface="Arial Bold"/>
              </a:rPr>
              <a:t>Social Media Copy </a:t>
            </a:r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675252" y="1336372"/>
            <a:ext cx="4560286" cy="28951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84353"/>
              </a:lnSpc>
            </a:pPr>
            <a:r>
              <a:rPr lang="en-US" sz="1400">
                <a:solidFill>
                  <a:srgbClr val="000000"/>
                </a:solidFill>
                <a:cs typeface="Arial"/>
              </a:rPr>
              <a:t>NC Medicaid's new Tailored Plans have launched! </a:t>
            </a:r>
          </a:p>
          <a:p>
            <a:pPr>
              <a:lnSpc>
                <a:spcPct val="84353"/>
              </a:lnSpc>
            </a:pPr>
            <a:endParaRPr lang="en-US" sz="140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400">
                <a:solidFill>
                  <a:srgbClr val="000000"/>
                </a:solidFill>
                <a:cs typeface="Arial"/>
              </a:rPr>
              <a:t>If your NC Medicaid moved to a Tailored Plan, your providers (doctors or specialists) need to accept your plan to be covered. Providers who do not are considered out-of-network. </a:t>
            </a:r>
          </a:p>
          <a:p>
            <a:pPr>
              <a:lnSpc>
                <a:spcPct val="84353"/>
              </a:lnSpc>
            </a:pPr>
            <a:endParaRPr lang="en-US" sz="1400"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400">
                <a:solidFill>
                  <a:srgbClr val="000000"/>
                </a:solidFill>
                <a:cs typeface="Arial"/>
              </a:rPr>
              <a:t>Call your Tailored Plan if you would like to see out-of-network providers after January 31, 2025.</a:t>
            </a:r>
            <a:endParaRPr lang="en-US" sz="1400">
              <a:cs typeface="Arial"/>
            </a:endParaRPr>
          </a:p>
          <a:p>
            <a:pPr>
              <a:lnSpc>
                <a:spcPct val="84353"/>
              </a:lnSpc>
            </a:pPr>
            <a:endParaRPr lang="en-US" sz="1400">
              <a:solidFill>
                <a:srgbClr val="000000"/>
              </a:solidFill>
            </a:endParaRPr>
          </a:p>
          <a:p>
            <a:pPr>
              <a:lnSpc>
                <a:spcPct val="84353"/>
              </a:lnSpc>
            </a:pPr>
            <a:endParaRPr lang="en-US" sz="140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400" b="1">
                <a:solidFill>
                  <a:schemeClr val="tx2"/>
                </a:solidFill>
              </a:rPr>
              <a:t>CTA: </a:t>
            </a:r>
            <a:r>
              <a:rPr lang="en-US" sz="1400">
                <a:solidFill>
                  <a:srgbClr val="000000"/>
                </a:solidFill>
              </a:rPr>
              <a:t>Learn More </a:t>
            </a:r>
            <a:endParaRPr lang="en-US" sz="140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endParaRPr lang="en-US" sz="140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400" b="1">
                <a:solidFill>
                  <a:schemeClr val="tx2"/>
                </a:solidFill>
              </a:rPr>
              <a:t>URL: </a:t>
            </a:r>
            <a:r>
              <a:rPr lang="en-US" sz="1400" b="0" i="0" u="sng" strike="noStrike">
                <a:solidFill>
                  <a:srgbClr val="1155CC"/>
                </a:solidFill>
                <a:effectLst/>
                <a:cs typeface="Arial"/>
              </a:rPr>
              <a:t>medicaid.nc.gov/tailored-plans</a:t>
            </a:r>
          </a:p>
          <a:p>
            <a:pPr>
              <a:lnSpc>
                <a:spcPct val="84353"/>
              </a:lnSpc>
            </a:pPr>
            <a:endParaRPr lang="en-US" sz="140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400" b="1">
                <a:solidFill>
                  <a:schemeClr val="tx2"/>
                </a:solidFill>
              </a:rPr>
              <a:t>Hashtags: </a:t>
            </a:r>
            <a:r>
              <a:rPr lang="en-US" sz="1400">
                <a:solidFill>
                  <a:srgbClr val="000000"/>
                </a:solidFill>
              </a:rPr>
              <a:t>#NCMedicaid #TailoredPlan</a:t>
            </a:r>
            <a:endParaRPr lang="en-US" sz="1400">
              <a:solidFill>
                <a:srgbClr val="000000"/>
              </a:solidFill>
              <a:cs typeface="Arial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664810" y="660751"/>
            <a:ext cx="4755207" cy="522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29482"/>
              </a:lnSpc>
            </a:pPr>
            <a:r>
              <a:rPr lang="en-US" sz="2900" b="1" dirty="0">
                <a:solidFill>
                  <a:srgbClr val="238DC1"/>
                </a:solidFill>
                <a:latin typeface="Arial Bold"/>
              </a:rPr>
              <a:t>Social Creative </a:t>
            </a:r>
            <a:endParaRPr lang="en-US" sz="2900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3F9EFF3-2B7F-6103-58F4-05571B0CD79D}"/>
              </a:ext>
            </a:extLst>
          </p:cNvPr>
          <p:cNvGrpSpPr/>
          <p:nvPr/>
        </p:nvGrpSpPr>
        <p:grpSpPr>
          <a:xfrm>
            <a:off x="6633835" y="1219139"/>
            <a:ext cx="4627929" cy="4949846"/>
            <a:chOff x="6664810" y="1233889"/>
            <a:chExt cx="4578369" cy="4751604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260380B-EFA5-494A-9BA1-55A4D127F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64810" y="1233889"/>
              <a:ext cx="4578369" cy="4751604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50C5D1C-7521-3ECA-25E5-9FBDA89F0C56}"/>
                </a:ext>
              </a:extLst>
            </p:cNvPr>
            <p:cNvSpPr/>
            <p:nvPr/>
          </p:nvSpPr>
          <p:spPr>
            <a:xfrm>
              <a:off x="6764357" y="1641514"/>
              <a:ext cx="4384713" cy="10135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8CB811A-7FAD-23F0-F4C2-192F2099BA5B}"/>
                </a:ext>
              </a:extLst>
            </p:cNvPr>
            <p:cNvSpPr/>
            <p:nvPr/>
          </p:nvSpPr>
          <p:spPr>
            <a:xfrm>
              <a:off x="6667806" y="2598833"/>
              <a:ext cx="4527661" cy="24595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TextBox 11">
            <a:extLst>
              <a:ext uri="{FF2B5EF4-FFF2-40B4-BE49-F238E27FC236}">
                <a16:creationId xmlns:a16="http://schemas.microsoft.com/office/drawing/2014/main" id="{9B79EAE5-C62F-CC48-5289-EB1EDA9950B7}"/>
              </a:ext>
            </a:extLst>
          </p:cNvPr>
          <p:cNvSpPr txBox="1"/>
          <p:nvPr/>
        </p:nvSpPr>
        <p:spPr>
          <a:xfrm>
            <a:off x="6840136" y="1837274"/>
            <a:ext cx="4266592" cy="9034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84353"/>
              </a:lnSpc>
            </a:pPr>
            <a:r>
              <a:rPr lang="en-US" sz="1000">
                <a:solidFill>
                  <a:srgbClr val="000000"/>
                </a:solidFill>
                <a:latin typeface="Arial"/>
              </a:rPr>
              <a:t>NC</a:t>
            </a:r>
            <a:r>
              <a:rPr lang="en-US" sz="1000">
                <a:solidFill>
                  <a:srgbClr val="000000"/>
                </a:solidFill>
                <a:latin typeface="Arial"/>
                <a:cs typeface="Arial"/>
              </a:rPr>
              <a:t> Medicaid's new Tailored Plans have launched! </a:t>
            </a:r>
          </a:p>
          <a:p>
            <a:pPr>
              <a:lnSpc>
                <a:spcPct val="84353"/>
              </a:lnSpc>
            </a:pPr>
            <a:endParaRPr lang="en-US" sz="60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000">
                <a:solidFill>
                  <a:srgbClr val="000000"/>
                </a:solidFill>
                <a:latin typeface="Arial"/>
                <a:cs typeface="Arial"/>
              </a:rPr>
              <a:t>If your NC Medicaid moved to a Tailored Plan, your providers (doctors or specialists) need to accept your </a:t>
            </a:r>
            <a:r>
              <a:rPr lang="en-US" sz="1000">
                <a:solidFill>
                  <a:srgbClr val="000000"/>
                </a:solidFill>
                <a:latin typeface="Arial"/>
              </a:rPr>
              <a:t>plan to be covered. Providers who do not are considered out-of-network. Call your Tailored Plan if you would like to see out-of-network providers after January 31, 2025.</a:t>
            </a:r>
            <a:endParaRPr lang="en-US" sz="1000">
              <a:cs typeface="Arial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1000">
                <a:solidFill>
                  <a:srgbClr val="000000"/>
                </a:solidFill>
                <a:latin typeface="Arial"/>
              </a:rPr>
              <a:t>#NCMedicaid #TailoredPlan </a:t>
            </a:r>
            <a:r>
              <a:rPr lang="en-US" sz="1000" u="sng">
                <a:solidFill>
                  <a:srgbClr val="1155CC"/>
                </a:solidFill>
                <a:latin typeface="Arial"/>
              </a:rPr>
              <a:t>medicaid.nc.gov/tailored-plans</a:t>
            </a:r>
            <a:endParaRPr lang="en-US" sz="100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6" name="Picture 5" descr="Logo for the North Carolina Department of Health and Human Services. ">
            <a:extLst>
              <a:ext uri="{FF2B5EF4-FFF2-40B4-BE49-F238E27FC236}">
                <a16:creationId xmlns:a16="http://schemas.microsoft.com/office/drawing/2014/main" id="{7714C5F8-CD93-59A5-630F-48D4D91B2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792" y="6267450"/>
            <a:ext cx="1162050" cy="419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822D2DA-76A5-8948-9310-B6EF40D5C4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5951" y="2854536"/>
            <a:ext cx="4596781" cy="2549026"/>
          </a:xfrm>
          <a:prstGeom prst="rect">
            <a:avLst/>
          </a:prstGeom>
          <a:ln>
            <a:solidFill>
              <a:srgbClr val="4472C4"/>
            </a:solidFill>
          </a:ln>
        </p:spPr>
      </p:pic>
    </p:spTree>
    <p:extLst>
      <p:ext uri="{BB962C8B-B14F-4D97-AF65-F5344CB8AC3E}">
        <p14:creationId xmlns:p14="http://schemas.microsoft.com/office/powerpoint/2010/main" val="2780218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5886309" y="1110587"/>
            <a:ext cx="0" cy="4751604"/>
          </a:xfrm>
          <a:prstGeom prst="line">
            <a:avLst/>
          </a:prstGeom>
          <a:ln w="38100" cap="flat">
            <a:solidFill>
              <a:srgbClr val="238DC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 sz="1200"/>
          </a:p>
        </p:txBody>
      </p:sp>
      <p:sp>
        <p:nvSpPr>
          <p:cNvPr id="8" name="TextBox 8"/>
          <p:cNvSpPr txBox="1"/>
          <p:nvPr/>
        </p:nvSpPr>
        <p:spPr>
          <a:xfrm>
            <a:off x="675252" y="660751"/>
            <a:ext cx="4570527" cy="522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29482"/>
              </a:lnSpc>
            </a:pPr>
            <a:r>
              <a:rPr lang="en-US" sz="2933" b="1">
                <a:solidFill>
                  <a:srgbClr val="238DC1"/>
                </a:solidFill>
                <a:latin typeface="Arial Bold"/>
              </a:rPr>
              <a:t>Social Media Copy </a:t>
            </a:r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675252" y="1336372"/>
            <a:ext cx="4560286" cy="28959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84353"/>
              </a:lnSpc>
            </a:pP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1915(</a:t>
            </a:r>
            <a:r>
              <a:rPr lang="en-US" sz="1600" dirty="0" err="1">
                <a:solidFill>
                  <a:srgbClr val="000000"/>
                </a:solidFill>
                <a:ea typeface="+mn-lt"/>
                <a:cs typeface="+mn-lt"/>
              </a:rPr>
              <a:t>i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) Medicaid home and community-based services are free services to help you be more independent at home.</a:t>
            </a:r>
            <a:endParaRPr lang="en-US" sz="160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dirty="0">
                <a:solidFill>
                  <a:srgbClr val="000000"/>
                </a:solidFill>
              </a:rPr>
              <a:t>To find </a:t>
            </a:r>
            <a:r>
              <a:rPr lang="en-US" sz="1600" dirty="0">
                <a:solidFill>
                  <a:srgbClr val="000000"/>
                </a:solidFill>
                <a:ea typeface="+mn-lt"/>
                <a:cs typeface="+mn-lt"/>
              </a:rPr>
              <a:t>out which services you may be eligible for</a:t>
            </a:r>
            <a:r>
              <a:rPr lang="en-US" sz="1600" dirty="0">
                <a:solidFill>
                  <a:srgbClr val="000000"/>
                </a:solidFill>
              </a:rPr>
              <a:t>, call your Tailored Plan. </a:t>
            </a: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CTA: </a:t>
            </a:r>
            <a:r>
              <a:rPr lang="en-US" sz="1600" dirty="0">
                <a:solidFill>
                  <a:srgbClr val="000000"/>
                </a:solidFill>
              </a:rPr>
              <a:t>Learn More </a:t>
            </a: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URL: </a:t>
            </a:r>
            <a:r>
              <a:rPr lang="en-US" sz="1600" i="0" strike="noStrike" dirty="0">
                <a:effectLst/>
                <a:ea typeface="+mn-lt"/>
                <a:cs typeface="+mn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medicaid.nc.gov/</a:t>
            </a:r>
            <a:r>
              <a:rPr lang="en-US" sz="1600" dirty="0">
                <a:ea typeface="+mn-lt"/>
                <a:cs typeface="+mn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1915i</a:t>
            </a:r>
            <a:endParaRPr lang="en-US" sz="1600" i="0" strike="noStrike">
              <a:effectLst/>
              <a:ea typeface="+mn-lt"/>
              <a:cs typeface="+mn-lt"/>
            </a:endParaRPr>
          </a:p>
          <a:p>
            <a:pPr>
              <a:lnSpc>
                <a:spcPct val="84353"/>
              </a:lnSpc>
            </a:pPr>
            <a:endParaRPr lang="en-US" sz="1600" dirty="0">
              <a:solidFill>
                <a:srgbClr val="000000"/>
              </a:solidFill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600" b="1" dirty="0">
                <a:solidFill>
                  <a:schemeClr val="tx2"/>
                </a:solidFill>
              </a:rPr>
              <a:t>Hashtags: </a:t>
            </a:r>
            <a:r>
              <a:rPr lang="en-US" sz="1600" dirty="0">
                <a:solidFill>
                  <a:srgbClr val="000000"/>
                </a:solidFill>
              </a:rPr>
              <a:t>#NCMedicaid #TailoredPlan </a:t>
            </a:r>
            <a:endParaRPr lang="en-US" sz="1600" dirty="0">
              <a:solidFill>
                <a:srgbClr val="000000"/>
              </a:solidFill>
              <a:cs typeface="Arial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664810" y="660751"/>
            <a:ext cx="4755207" cy="522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29482"/>
              </a:lnSpc>
            </a:pPr>
            <a:r>
              <a:rPr lang="en-US" sz="2933" b="1">
                <a:solidFill>
                  <a:srgbClr val="238DC1"/>
                </a:solidFill>
                <a:latin typeface="Arial Bold"/>
              </a:rPr>
              <a:t>Social Creative (FPO)</a:t>
            </a:r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3F9EFF3-2B7F-6103-58F4-05571B0CD79D}"/>
              </a:ext>
            </a:extLst>
          </p:cNvPr>
          <p:cNvGrpSpPr/>
          <p:nvPr/>
        </p:nvGrpSpPr>
        <p:grpSpPr>
          <a:xfrm>
            <a:off x="6664810" y="1417381"/>
            <a:ext cx="4578369" cy="4751604"/>
            <a:chOff x="6664810" y="1233889"/>
            <a:chExt cx="4578369" cy="4751604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260380B-EFA5-494A-9BA1-55A4D127F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64810" y="1233889"/>
              <a:ext cx="4578369" cy="4751604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50C5D1C-7521-3ECA-25E5-9FBDA89F0C56}"/>
                </a:ext>
              </a:extLst>
            </p:cNvPr>
            <p:cNvSpPr/>
            <p:nvPr/>
          </p:nvSpPr>
          <p:spPr>
            <a:xfrm>
              <a:off x="6764357" y="1641514"/>
              <a:ext cx="4384713" cy="10135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8CB811A-7FAD-23F0-F4C2-192F2099BA5B}"/>
                </a:ext>
              </a:extLst>
            </p:cNvPr>
            <p:cNvSpPr/>
            <p:nvPr/>
          </p:nvSpPr>
          <p:spPr>
            <a:xfrm>
              <a:off x="6667806" y="2598833"/>
              <a:ext cx="4527661" cy="24595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TextBox 11">
            <a:extLst>
              <a:ext uri="{FF2B5EF4-FFF2-40B4-BE49-F238E27FC236}">
                <a16:creationId xmlns:a16="http://schemas.microsoft.com/office/drawing/2014/main" id="{9B79EAE5-C62F-CC48-5289-EB1EDA9950B7}"/>
              </a:ext>
            </a:extLst>
          </p:cNvPr>
          <p:cNvSpPr txBox="1"/>
          <p:nvPr/>
        </p:nvSpPr>
        <p:spPr>
          <a:xfrm>
            <a:off x="6853866" y="1893867"/>
            <a:ext cx="4197944" cy="6449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84353"/>
              </a:lnSpc>
            </a:pPr>
            <a:r>
              <a:rPr lang="en-US" sz="1000" dirty="0">
                <a:solidFill>
                  <a:srgbClr val="000000"/>
                </a:solidFill>
                <a:latin typeface="Arial"/>
              </a:rPr>
              <a:t>1915(</a:t>
            </a:r>
            <a:r>
              <a:rPr lang="en-US" sz="1000" dirty="0" err="1">
                <a:solidFill>
                  <a:srgbClr val="000000"/>
                </a:solidFill>
                <a:latin typeface="Arial"/>
              </a:rPr>
              <a:t>i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) Medicaid community-based services are free services to help you be more independent at home.</a:t>
            </a:r>
            <a:endParaRPr lang="en-US" sz="1000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ct val="84353"/>
              </a:lnSpc>
            </a:pPr>
            <a:endParaRPr lang="en-US" sz="60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ct val="84353"/>
              </a:lnSpc>
            </a:pPr>
            <a:r>
              <a:rPr lang="en-US" sz="1000" dirty="0">
                <a:solidFill>
                  <a:srgbClr val="000000"/>
                </a:solidFill>
                <a:latin typeface="Arial"/>
              </a:rPr>
              <a:t>To find out which services you may be eligible for, call your Tailored Plan. </a:t>
            </a:r>
            <a:endParaRPr lang="en-US" sz="1000" dirty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sz="1000" dirty="0">
                <a:solidFill>
                  <a:srgbClr val="000000"/>
                </a:solidFill>
                <a:latin typeface="Arial"/>
              </a:rPr>
              <a:t>Learn more: </a:t>
            </a:r>
            <a:r>
              <a:rPr lang="en-US" sz="1000" dirty="0">
                <a:solidFill>
                  <a:srgbClr val="333333"/>
                </a:solidFill>
                <a:ea typeface="+mn-lt"/>
                <a:cs typeface="+mn-lt"/>
                <a:hlinkClick r:id="rId2"/>
              </a:rPr>
              <a:t>medicaid.nc.gov/1915i</a:t>
            </a:r>
            <a:r>
              <a:rPr lang="en-US" sz="1000" dirty="0">
                <a:solidFill>
                  <a:srgbClr val="000000"/>
                </a:solidFill>
                <a:latin typeface="Arial"/>
              </a:rPr>
              <a:t> #NCMedicaid #TailoredPlan</a:t>
            </a:r>
            <a:endParaRPr lang="en-US" sz="10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6" name="Picture 5" descr="Logo for the North Carolina Department of Health and Human Services. ">
            <a:extLst>
              <a:ext uri="{FF2B5EF4-FFF2-40B4-BE49-F238E27FC236}">
                <a16:creationId xmlns:a16="http://schemas.microsoft.com/office/drawing/2014/main" id="{7714C5F8-CD93-59A5-630F-48D4D91B2A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92" y="6267450"/>
            <a:ext cx="1162050" cy="4191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270321-435D-5B20-4AD3-20BB5344E6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9755" y="2625316"/>
            <a:ext cx="4584391" cy="2635758"/>
          </a:xfrm>
          <a:prstGeom prst="rect">
            <a:avLst/>
          </a:prstGeom>
          <a:ln>
            <a:solidFill>
              <a:srgbClr val="4472C4"/>
            </a:solidFill>
          </a:ln>
        </p:spPr>
      </p:pic>
    </p:spTree>
    <p:extLst>
      <p:ext uri="{BB962C8B-B14F-4D97-AF65-F5344CB8AC3E}">
        <p14:creationId xmlns:p14="http://schemas.microsoft.com/office/powerpoint/2010/main" val="950196160"/>
      </p:ext>
    </p:extLst>
  </p:cSld>
  <p:clrMapOvr>
    <a:masterClrMapping/>
  </p:clrMapOvr>
</p:sld>
</file>

<file path=ppt/theme/theme1.xml><?xml version="1.0" encoding="utf-8"?>
<a:theme xmlns:a="http://schemas.openxmlformats.org/drawingml/2006/main" name="6_Office Theme">
  <a:themeElements>
    <a:clrScheme name="NC Brand PPT 04.23.15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7F9E3F"/>
      </a:accent1>
      <a:accent2>
        <a:srgbClr val="52849C"/>
      </a:accent2>
      <a:accent3>
        <a:srgbClr val="1F497D"/>
      </a:accent3>
      <a:accent4>
        <a:srgbClr val="71C9C5"/>
      </a:accent4>
      <a:accent5>
        <a:srgbClr val="6D2E75"/>
      </a:accent5>
      <a:accent6>
        <a:srgbClr val="F6D888"/>
      </a:accent6>
      <a:hlink>
        <a:srgbClr val="52849C"/>
      </a:hlink>
      <a:folHlink>
        <a:srgbClr val="52849C"/>
      </a:folHlink>
    </a:clrScheme>
    <a:fontScheme name="TNR/Aria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27D5B4D75C6349BA7C8A04754834A3" ma:contentTypeVersion="14" ma:contentTypeDescription="Create a new document." ma:contentTypeScope="" ma:versionID="c0a9b77369d8dfb04e229636675e7904">
  <xsd:schema xmlns:xsd="http://www.w3.org/2001/XMLSchema" xmlns:xs="http://www.w3.org/2001/XMLSchema" xmlns:p="http://schemas.microsoft.com/office/2006/metadata/properties" xmlns:ns2="fc913f6e-4680-41b5-a740-4749326fbbd9" xmlns:ns3="84b9caf8-ae5b-44cf-ac25-105a843376d7" targetNamespace="http://schemas.microsoft.com/office/2006/metadata/properties" ma:root="true" ma:fieldsID="cd9fc0ffe8be937586e54483784ad3ee" ns2:_="" ns3:_="">
    <xsd:import namespace="fc913f6e-4680-41b5-a740-4749326fbbd9"/>
    <xsd:import namespace="84b9caf8-ae5b-44cf-ac25-105a843376d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913f6e-4680-41b5-a740-4749326fbbd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a27ccb00-3c0a-449b-b6e0-888d0fcac137}" ma:internalName="TaxCatchAll" ma:showField="CatchAllData" ma:web="fc913f6e-4680-41b5-a740-4749326fbb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4b9caf8-ae5b-44cf-ac25-105a843376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da2157d8-ccc1-4fc8-a2a4-3f8f6553454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4b9caf8-ae5b-44cf-ac25-105a843376d7">
      <Terms xmlns="http://schemas.microsoft.com/office/infopath/2007/PartnerControls"/>
    </lcf76f155ced4ddcb4097134ff3c332f>
    <TaxCatchAll xmlns="fc913f6e-4680-41b5-a740-4749326fbbd9" xsi:nil="true"/>
    <SharedWithUsers xmlns="fc913f6e-4680-41b5-a740-4749326fbbd9">
      <UserInfo>
        <DisplayName>Wade, Karen</DisplayName>
        <AccountId>88</AccountId>
        <AccountType/>
      </UserInfo>
      <UserInfo>
        <DisplayName>Sherrod, Gwendolyn</DisplayName>
        <AccountId>252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7327182A-75A4-4D78-BD97-7B8D0494BA62}">
  <ds:schemaRefs>
    <ds:schemaRef ds:uri="84b9caf8-ae5b-44cf-ac25-105a843376d7"/>
    <ds:schemaRef ds:uri="fc913f6e-4680-41b5-a740-4749326fbbd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09CB7B9-C8E5-4137-A833-58C727F498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652DB0B-16A8-44D1-BF32-404582A839E0}">
  <ds:schemaRefs>
    <ds:schemaRef ds:uri="84b9caf8-ae5b-44cf-ac25-105a843376d7"/>
    <ds:schemaRef ds:uri="fc913f6e-4680-41b5-a740-4749326fbbd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5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6_Office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Pasley, Kelsey K.</dc:creator>
  <cp:revision>89</cp:revision>
  <cp:lastPrinted>2023-08-09T12:10:27Z</cp:lastPrinted>
  <dcterms:created xsi:type="dcterms:W3CDTF">2020-05-12T11:47:08Z</dcterms:created>
  <dcterms:modified xsi:type="dcterms:W3CDTF">2024-08-07T17:35:28Z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0x0101002D27D5B4D75C6349BA7C8A04754834A3</vt:lpwstr>
  </property>
  <property fmtid="{D5CDD505-2E9C-101B-9397-08002B2CF9AE}" pid="3" name="MediaServiceImageTags">
    <vt:lpwstr/>
  </property>
  <property fmtid="{D5CDD505-2E9C-101B-9397-08002B2CF9AE}" pid="4" name="MSIP_Label_e571fd88-560f-4084-9cb7-508affb0fddd_Enabled">
    <vt:lpwstr>true</vt:lpwstr>
  </property>
  <property fmtid="{D5CDD505-2E9C-101B-9397-08002B2CF9AE}" pid="5" name="MSIP_Label_e571fd88-560f-4084-9cb7-508affb0fddd_SetDate">
    <vt:lpwstr>2023-08-02T18:31:22Z</vt:lpwstr>
  </property>
  <property fmtid="{D5CDD505-2E9C-101B-9397-08002B2CF9AE}" pid="6" name="MSIP_Label_e571fd88-560f-4084-9cb7-508affb0fddd_Method">
    <vt:lpwstr>Standard</vt:lpwstr>
  </property>
  <property fmtid="{D5CDD505-2E9C-101B-9397-08002B2CF9AE}" pid="7" name="MSIP_Label_e571fd88-560f-4084-9cb7-508affb0fddd_Name">
    <vt:lpwstr>Public 🌐</vt:lpwstr>
  </property>
  <property fmtid="{D5CDD505-2E9C-101B-9397-08002B2CF9AE}" pid="8" name="MSIP_Label_e571fd88-560f-4084-9cb7-508affb0fddd_SiteId">
    <vt:lpwstr>bfdc8655-8252-40a1-bcb6-80c2945e198e</vt:lpwstr>
  </property>
  <property fmtid="{D5CDD505-2E9C-101B-9397-08002B2CF9AE}" pid="9" name="MSIP_Label_e571fd88-560f-4084-9cb7-508affb0fddd_ActionId">
    <vt:lpwstr>b8eda55d-bb67-4478-9016-5cab0ffd11d4</vt:lpwstr>
  </property>
  <property fmtid="{D5CDD505-2E9C-101B-9397-08002B2CF9AE}" pid="10" name="MSIP_Label_e571fd88-560f-4084-9cb7-508affb0fddd_ContentBits">
    <vt:lpwstr>0</vt:lpwstr>
  </property>
</Properties>
</file>